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3" r:id="rId3"/>
    <p:sldId id="271" r:id="rId4"/>
    <p:sldId id="274" r:id="rId5"/>
    <p:sldId id="256" r:id="rId6"/>
    <p:sldId id="257" r:id="rId7"/>
    <p:sldId id="272" r:id="rId8"/>
    <p:sldId id="264" r:id="rId9"/>
    <p:sldId id="276" r:id="rId10"/>
    <p:sldId id="263" r:id="rId11"/>
    <p:sldId id="265" r:id="rId12"/>
    <p:sldId id="268" r:id="rId13"/>
    <p:sldId id="266" r:id="rId14"/>
    <p:sldId id="270" r:id="rId15"/>
    <p:sldId id="258" r:id="rId16"/>
    <p:sldId id="259" r:id="rId17"/>
    <p:sldId id="260" r:id="rId18"/>
    <p:sldId id="262" r:id="rId19"/>
    <p:sldId id="261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EAA"/>
    <a:srgbClr val="835639"/>
    <a:srgbClr val="FFFF66"/>
    <a:srgbClr val="FF00FF"/>
    <a:srgbClr val="156082"/>
    <a:srgbClr val="C2F60B"/>
    <a:srgbClr val="666666"/>
    <a:srgbClr val="FFFFFF"/>
    <a:srgbClr val="0033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43AEF-9BE7-CFF4-9341-AD6E118CF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4017350-3A04-30D5-0459-0CF5FB14E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AFFBCD-AB0C-95BB-5250-B3D34DC4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10D8A1-473D-600B-574E-287C9EDD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8D68D7-6E35-63A8-6565-03B9D37C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97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BE15D-E9FC-709D-3F3F-6B09FE09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13B1D7-5761-9155-E354-4425A4364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12D7CA-0B74-32E3-ADC0-3D756BE7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708541-64B9-4244-4D31-87FCAC925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D9CB7F-676D-D4A6-0EBA-BE9204A1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29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98AEE74-6909-47C6-32D1-57F375C81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249DA3-9FD5-B79F-2399-2EA1AAE5C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988F30-CB4F-4C65-7A81-6A64F6BB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0F7EB0-DE62-539C-28EB-949E64D8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78EE30-5090-7EB5-2F99-D5D9A3F8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13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E8D9F1-6595-B2C8-907A-66A304E9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ADCCB5-05CB-1856-BFBD-2CAAC3AE1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49210E-BE4D-FF68-029C-D2D7E898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20A738-AA39-5D43-E608-702714BC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F06F3C-C349-95D8-AA3C-69B8E2EB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91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7B641C-976A-FD10-18F7-C6397FDA1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2AA04E-CD03-1291-78CB-75FFF867C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B1C1FD-7CE6-328D-133F-53C35FBD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4A7858-429B-AB60-B427-8C8B107F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CC6DF0-1512-A083-3DBB-3A07DFE2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3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E94FC7-021B-4CA6-D08D-24A2C72C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DBF5BC-0762-4D33-8D62-D31C0811E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FF8BCD-36A2-EB69-8B8D-BFF3DCBE1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25706A-1A5A-A0B4-2863-E113700C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AECA66-EB61-37E5-CD64-57817FE1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C2287E-8ACF-8742-2282-91CFB148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76E9D-A6B3-7D85-BF31-77611E86B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998915D-7146-A58D-FDF0-9C79FF330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63418B-C982-7334-6523-00F4F7F30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C1803C6-4936-2084-2FBD-657FE8D38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31ABAD0-A29C-5597-BB51-CA82BA35A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2AF63CC-7C82-A448-46F5-5E6A5A6B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747CA5C-9A81-4840-AC9E-BDE0A159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EB277A-AF5A-17DD-1910-CB04FA11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97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6B75D1-7A14-6612-7222-84A7F058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2891BF-22BF-1A03-3C2B-4137E64A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871C6D-5C42-1EAA-2CE5-F3D48B0D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28CFA2-001C-6E45-D893-B072F88B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0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AF409D-9557-C587-F4A3-72D2A1D9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475B18-A861-65FB-D1E2-01D06D37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48B9E0-FE52-D7E8-890D-822A60F3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7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EADCA-2D0E-B92E-B6D7-327D44EC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18663B-90D1-2F11-896E-7BB936373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55EADE-8DC0-18D5-5770-D1F2F5F94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387470-01B7-BECF-FADA-CDA98C0C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D8B83E-972B-5622-D4DE-BB134D81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FF218F-6728-428B-3021-F23B0F94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44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B4BA09-EDAC-672A-196C-9A38E0BF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E3E1911-879D-CD02-11BD-FDADEE945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BE396C-618D-0978-FD57-EF4FACA6E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EAD4F5-6790-97DA-EDD1-2ACFC1A2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3CD334-10F7-A36F-DFE2-4F1CA224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18D22E-C537-13E3-1A09-56BCCDF1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44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B2555C1-3362-C60D-1EF4-627E1652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2E160B-6838-3084-93BD-B61B49C9C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6B9984-9A83-C4D7-510A-0EF9D4461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AB91C7-649B-4B83-BBF6-8D49C4EE02A0}" type="datetimeFigureOut">
              <a:rPr kumimoji="1" lang="ja-JP" altLang="en-US" smtClean="0"/>
              <a:t>2026/3/28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530E46-417B-1BA6-7F5A-1CE0D7E67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484AE6-39B0-E19B-4810-FC3A8F692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79EE9-6C87-402E-A4BD-E6BFAB8D3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76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93B1ED3D-C6C3-66C2-1AD3-9C7A3A8D8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280" y="1054995"/>
            <a:ext cx="7685020" cy="519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4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3E5F341-2CCA-5A1F-F202-B3735EC21C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760" y="920133"/>
            <a:ext cx="4748436" cy="5770519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02FFB66-BF88-A66E-A5BA-FAB231350A78}"/>
              </a:ext>
            </a:extLst>
          </p:cNvPr>
          <p:cNvGrpSpPr/>
          <p:nvPr/>
        </p:nvGrpSpPr>
        <p:grpSpPr>
          <a:xfrm>
            <a:off x="1608808" y="3108952"/>
            <a:ext cx="3335332" cy="3242933"/>
            <a:chOff x="5922334" y="1095152"/>
            <a:chExt cx="2312091" cy="23040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A7C1ABC-8CB8-9ABD-D709-92B7E95E2703}"/>
                </a:ext>
              </a:extLst>
            </p:cNvPr>
            <p:cNvSpPr/>
            <p:nvPr/>
          </p:nvSpPr>
          <p:spPr>
            <a:xfrm>
              <a:off x="5922334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86FB097-B7BF-510D-0ACE-3985DCD59C1F}"/>
                </a:ext>
              </a:extLst>
            </p:cNvPr>
            <p:cNvSpPr/>
            <p:nvPr/>
          </p:nvSpPr>
          <p:spPr>
            <a:xfrm>
              <a:off x="6227134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22D9999-C7A5-73EA-B55D-AD19B590C65F}"/>
                </a:ext>
              </a:extLst>
            </p:cNvPr>
            <p:cNvSpPr/>
            <p:nvPr/>
          </p:nvSpPr>
          <p:spPr>
            <a:xfrm>
              <a:off x="6531934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4C19B9D-F22C-E372-7DBB-16563EE59CCF}"/>
                </a:ext>
              </a:extLst>
            </p:cNvPr>
            <p:cNvSpPr/>
            <p:nvPr/>
          </p:nvSpPr>
          <p:spPr>
            <a:xfrm>
              <a:off x="6836734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99B92F7-E5C2-0A9C-2E8C-6F00C8BE9056}"/>
                </a:ext>
              </a:extLst>
            </p:cNvPr>
            <p:cNvSpPr/>
            <p:nvPr/>
          </p:nvSpPr>
          <p:spPr>
            <a:xfrm>
              <a:off x="7140025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BA270C3A-B618-8960-6099-00D77FD188FE}"/>
                </a:ext>
              </a:extLst>
            </p:cNvPr>
            <p:cNvSpPr/>
            <p:nvPr/>
          </p:nvSpPr>
          <p:spPr>
            <a:xfrm>
              <a:off x="7444825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461DFF7-D630-1915-F8BF-5739D8C5C872}"/>
                </a:ext>
              </a:extLst>
            </p:cNvPr>
            <p:cNvSpPr/>
            <p:nvPr/>
          </p:nvSpPr>
          <p:spPr>
            <a:xfrm>
              <a:off x="7749625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7A797418-97FF-25BF-0C02-C8EA663D4995}"/>
                </a:ext>
              </a:extLst>
            </p:cNvPr>
            <p:cNvSpPr/>
            <p:nvPr/>
          </p:nvSpPr>
          <p:spPr>
            <a:xfrm>
              <a:off x="8054425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A9894B90-0C30-039C-8C0E-6D5A1B7089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5804" y="882506"/>
            <a:ext cx="4748436" cy="5770519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BA0FEC6D-22DE-A81B-132F-4EA6B6BD645B}"/>
              </a:ext>
            </a:extLst>
          </p:cNvPr>
          <p:cNvGrpSpPr/>
          <p:nvPr/>
        </p:nvGrpSpPr>
        <p:grpSpPr>
          <a:xfrm rot="5400000">
            <a:off x="7262355" y="3109718"/>
            <a:ext cx="3335332" cy="3242933"/>
            <a:chOff x="5922334" y="1095152"/>
            <a:chExt cx="2312091" cy="2304000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CF795404-DC79-C126-FDF1-F729FB11429E}"/>
                </a:ext>
              </a:extLst>
            </p:cNvPr>
            <p:cNvSpPr/>
            <p:nvPr/>
          </p:nvSpPr>
          <p:spPr>
            <a:xfrm>
              <a:off x="5922334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81AF9B67-783C-BDAE-00EF-DCC8C88D9C7E}"/>
                </a:ext>
              </a:extLst>
            </p:cNvPr>
            <p:cNvSpPr/>
            <p:nvPr/>
          </p:nvSpPr>
          <p:spPr>
            <a:xfrm>
              <a:off x="6227134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7E740F8-F328-0B47-0CFD-A60141274521}"/>
                </a:ext>
              </a:extLst>
            </p:cNvPr>
            <p:cNvSpPr/>
            <p:nvPr/>
          </p:nvSpPr>
          <p:spPr>
            <a:xfrm>
              <a:off x="6531934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E59068C-B96D-A2E2-3CEB-875E2F29F019}"/>
                </a:ext>
              </a:extLst>
            </p:cNvPr>
            <p:cNvSpPr/>
            <p:nvPr/>
          </p:nvSpPr>
          <p:spPr>
            <a:xfrm>
              <a:off x="6836734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DDF6D28-9B61-7887-1FAE-22A653CAB522}"/>
                </a:ext>
              </a:extLst>
            </p:cNvPr>
            <p:cNvSpPr/>
            <p:nvPr/>
          </p:nvSpPr>
          <p:spPr>
            <a:xfrm>
              <a:off x="7140025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85CC43DC-03C4-5414-ED16-FC0E204BE5CC}"/>
                </a:ext>
              </a:extLst>
            </p:cNvPr>
            <p:cNvSpPr/>
            <p:nvPr/>
          </p:nvSpPr>
          <p:spPr>
            <a:xfrm>
              <a:off x="7444825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A314926-B4A8-3102-3C7F-3750E838763A}"/>
                </a:ext>
              </a:extLst>
            </p:cNvPr>
            <p:cNvSpPr/>
            <p:nvPr/>
          </p:nvSpPr>
          <p:spPr>
            <a:xfrm>
              <a:off x="7749625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142CB7B4-83D2-219D-C493-7CAAB6933416}"/>
                </a:ext>
              </a:extLst>
            </p:cNvPr>
            <p:cNvSpPr/>
            <p:nvPr/>
          </p:nvSpPr>
          <p:spPr>
            <a:xfrm>
              <a:off x="8054425" y="1095152"/>
              <a:ext cx="180000" cy="23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DD32B16-0F42-256D-C538-5C9DEDBE31EB}"/>
              </a:ext>
            </a:extLst>
          </p:cNvPr>
          <p:cNvSpPr txBox="1"/>
          <p:nvPr/>
        </p:nvSpPr>
        <p:spPr>
          <a:xfrm>
            <a:off x="2178331" y="300017"/>
            <a:ext cx="803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どちらのトトロが太っていて、どちらが背が高いか？</a:t>
            </a:r>
            <a:endParaRPr kumimoji="1" lang="en-US" altLang="ja-JP" sz="2800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E0858A-61BE-AE63-885C-86A497C490E0}"/>
              </a:ext>
            </a:extLst>
          </p:cNvPr>
          <p:cNvSpPr txBox="1"/>
          <p:nvPr/>
        </p:nvSpPr>
        <p:spPr>
          <a:xfrm>
            <a:off x="4684479" y="776177"/>
            <a:ext cx="244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ヘルムホルツの正方形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E719C0-6347-ACD1-65B7-A940407B2586}"/>
              </a:ext>
            </a:extLst>
          </p:cNvPr>
          <p:cNvSpPr txBox="1"/>
          <p:nvPr/>
        </p:nvSpPr>
        <p:spPr>
          <a:xfrm>
            <a:off x="515620" y="1135545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838103-6983-8E19-9BD1-1292EEA9BBF0}"/>
              </a:ext>
            </a:extLst>
          </p:cNvPr>
          <p:cNvSpPr txBox="1"/>
          <p:nvPr/>
        </p:nvSpPr>
        <p:spPr>
          <a:xfrm>
            <a:off x="6390168" y="1135546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２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A546BFD-9862-6D0A-738F-B119CECAFBD0}"/>
              </a:ext>
            </a:extLst>
          </p:cNvPr>
          <p:cNvGrpSpPr/>
          <p:nvPr/>
        </p:nvGrpSpPr>
        <p:grpSpPr>
          <a:xfrm>
            <a:off x="1425535" y="851317"/>
            <a:ext cx="9720072" cy="5772127"/>
            <a:chOff x="1417320" y="836872"/>
            <a:chExt cx="9720072" cy="5772127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20C1508F-7B09-AD50-0ECB-C0AFE9AB5A48}"/>
                </a:ext>
              </a:extLst>
            </p:cNvPr>
            <p:cNvCxnSpPr/>
            <p:nvPr/>
          </p:nvCxnSpPr>
          <p:spPr>
            <a:xfrm flipV="1">
              <a:off x="1417320" y="836872"/>
              <a:ext cx="9720072" cy="856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D2373216-FB3A-D8D1-9217-973CD003CED0}"/>
                </a:ext>
              </a:extLst>
            </p:cNvPr>
            <p:cNvCxnSpPr/>
            <p:nvPr/>
          </p:nvCxnSpPr>
          <p:spPr>
            <a:xfrm flipV="1">
              <a:off x="1417320" y="6523390"/>
              <a:ext cx="9720072" cy="8560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C89DF1-305D-67AF-A421-ED8462BFA798}"/>
              </a:ext>
            </a:extLst>
          </p:cNvPr>
          <p:cNvSpPr txBox="1"/>
          <p:nvPr/>
        </p:nvSpPr>
        <p:spPr>
          <a:xfrm>
            <a:off x="1" y="6599"/>
            <a:ext cx="160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クイズ６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296C666-D658-B370-3080-3859BFCE25D1}"/>
              </a:ext>
            </a:extLst>
          </p:cNvPr>
          <p:cNvSpPr txBox="1"/>
          <p:nvPr/>
        </p:nvSpPr>
        <p:spPr>
          <a:xfrm>
            <a:off x="4608564" y="0"/>
            <a:ext cx="671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ふと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38D1CA2-8D8D-F063-8D65-AD757CEF3F6B}"/>
              </a:ext>
            </a:extLst>
          </p:cNvPr>
          <p:cNvSpPr txBox="1"/>
          <p:nvPr/>
        </p:nvSpPr>
        <p:spPr>
          <a:xfrm>
            <a:off x="7736411" y="91434"/>
            <a:ext cx="442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せ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5E9C652-0EF5-D785-D75E-A0A32BC3B3E5}"/>
              </a:ext>
            </a:extLst>
          </p:cNvPr>
          <p:cNvSpPr txBox="1"/>
          <p:nvPr/>
        </p:nvSpPr>
        <p:spPr>
          <a:xfrm>
            <a:off x="8428724" y="60865"/>
            <a:ext cx="671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たか</a:t>
            </a:r>
          </a:p>
        </p:txBody>
      </p:sp>
    </p:spTree>
    <p:extLst>
      <p:ext uri="{BB962C8B-B14F-4D97-AF65-F5344CB8AC3E}">
        <p14:creationId xmlns:p14="http://schemas.microsoft.com/office/powerpoint/2010/main" val="23443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A448CCA-4B13-789F-2A83-6D315B6D5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96" y="738142"/>
            <a:ext cx="7808704" cy="602486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E6FDA3-08D9-78C2-766C-0D09BCF68221}"/>
              </a:ext>
            </a:extLst>
          </p:cNvPr>
          <p:cNvSpPr txBox="1"/>
          <p:nvPr/>
        </p:nvSpPr>
        <p:spPr>
          <a:xfrm>
            <a:off x="3899727" y="268209"/>
            <a:ext cx="50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どちらのビルが傾いているか？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0020A6-04FD-95E3-6003-E14623E99E94}"/>
              </a:ext>
            </a:extLst>
          </p:cNvPr>
          <p:cNvSpPr txBox="1"/>
          <p:nvPr/>
        </p:nvSpPr>
        <p:spPr>
          <a:xfrm>
            <a:off x="1099017" y="563601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C1D3DD8-DEE5-F839-AD89-3693FA12D1D2}"/>
              </a:ext>
            </a:extLst>
          </p:cNvPr>
          <p:cNvSpPr txBox="1"/>
          <p:nvPr/>
        </p:nvSpPr>
        <p:spPr>
          <a:xfrm>
            <a:off x="9768806" y="433544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２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83178C6-8178-82CC-541B-9660C4A60650}"/>
              </a:ext>
            </a:extLst>
          </p:cNvPr>
          <p:cNvCxnSpPr>
            <a:cxnSpLocks/>
          </p:cNvCxnSpPr>
          <p:nvPr/>
        </p:nvCxnSpPr>
        <p:spPr>
          <a:xfrm flipH="1">
            <a:off x="3644900" y="620292"/>
            <a:ext cx="1231900" cy="46375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E39182-4127-10CD-7012-D1D2CC09022D}"/>
              </a:ext>
            </a:extLst>
          </p:cNvPr>
          <p:cNvSpPr txBox="1"/>
          <p:nvPr/>
        </p:nvSpPr>
        <p:spPr>
          <a:xfrm>
            <a:off x="1" y="6599"/>
            <a:ext cx="160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クイズ７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02EA82D-B860-F315-E730-7384F9236799}"/>
              </a:ext>
            </a:extLst>
          </p:cNvPr>
          <p:cNvSpPr txBox="1"/>
          <p:nvPr/>
        </p:nvSpPr>
        <p:spPr>
          <a:xfrm>
            <a:off x="6096000" y="94990"/>
            <a:ext cx="806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かたむ</a:t>
            </a:r>
          </a:p>
        </p:txBody>
      </p:sp>
    </p:spTree>
    <p:extLst>
      <p:ext uri="{BB962C8B-B14F-4D97-AF65-F5344CB8AC3E}">
        <p14:creationId xmlns:p14="http://schemas.microsoft.com/office/powerpoint/2010/main" val="10050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31654 0.01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BBEAB5EF-E929-D165-D6DF-87A97F96A66C}"/>
              </a:ext>
            </a:extLst>
          </p:cNvPr>
          <p:cNvSpPr/>
          <p:nvPr/>
        </p:nvSpPr>
        <p:spPr>
          <a:xfrm>
            <a:off x="7535616" y="4847122"/>
            <a:ext cx="2187633" cy="9379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1AFD1FF0-86A3-AA8A-1146-3BA3B20E7C80}"/>
              </a:ext>
            </a:extLst>
          </p:cNvPr>
          <p:cNvSpPr/>
          <p:nvPr/>
        </p:nvSpPr>
        <p:spPr>
          <a:xfrm>
            <a:off x="2579725" y="4847123"/>
            <a:ext cx="2187633" cy="93794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85F19732-C529-A913-0FCC-AEB043E61A5D}"/>
              </a:ext>
            </a:extLst>
          </p:cNvPr>
          <p:cNvSpPr/>
          <p:nvPr/>
        </p:nvSpPr>
        <p:spPr>
          <a:xfrm>
            <a:off x="2596535" y="1582571"/>
            <a:ext cx="2174187" cy="937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46F9541C-5ECE-CF7A-E1F8-8F000A72209C}"/>
              </a:ext>
            </a:extLst>
          </p:cNvPr>
          <p:cNvSpPr/>
          <p:nvPr/>
        </p:nvSpPr>
        <p:spPr>
          <a:xfrm>
            <a:off x="7566016" y="1582572"/>
            <a:ext cx="2174187" cy="937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06" name="グループ化 505">
            <a:extLst>
              <a:ext uri="{FF2B5EF4-FFF2-40B4-BE49-F238E27FC236}">
                <a16:creationId xmlns:a16="http://schemas.microsoft.com/office/drawing/2014/main" id="{56A41FCF-6D77-AA27-362B-91F33DEEC469}"/>
              </a:ext>
            </a:extLst>
          </p:cNvPr>
          <p:cNvGrpSpPr/>
          <p:nvPr/>
        </p:nvGrpSpPr>
        <p:grpSpPr>
          <a:xfrm>
            <a:off x="2465373" y="644628"/>
            <a:ext cx="2441435" cy="2813836"/>
            <a:chOff x="2465373" y="644628"/>
            <a:chExt cx="2441435" cy="2813836"/>
          </a:xfrm>
        </p:grpSpPr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457489B3-1919-6A8D-543F-BA5E3C8FCBCE}"/>
                </a:ext>
              </a:extLst>
            </p:cNvPr>
            <p:cNvSpPr/>
            <p:nvPr/>
          </p:nvSpPr>
          <p:spPr>
            <a:xfrm>
              <a:off x="2465373" y="1582573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54EC8E80-AE4C-A9DC-D1F1-61C73BAC5200}"/>
                </a:ext>
              </a:extLst>
            </p:cNvPr>
            <p:cNvSpPr/>
            <p:nvPr/>
          </p:nvSpPr>
          <p:spPr>
            <a:xfrm>
              <a:off x="2724934" y="1582573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43E4C419-CD1D-A50B-13BA-6976D7FC1FFA}"/>
                </a:ext>
              </a:extLst>
            </p:cNvPr>
            <p:cNvSpPr/>
            <p:nvPr/>
          </p:nvSpPr>
          <p:spPr>
            <a:xfrm>
              <a:off x="2966045" y="1582573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06F5F549-1B99-45ED-302B-5BC574DC2370}"/>
                </a:ext>
              </a:extLst>
            </p:cNvPr>
            <p:cNvSpPr/>
            <p:nvPr/>
          </p:nvSpPr>
          <p:spPr>
            <a:xfrm>
              <a:off x="3228906" y="1582573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AB97AB72-F983-CE24-822C-CEDAF6994ACF}"/>
                </a:ext>
              </a:extLst>
            </p:cNvPr>
            <p:cNvSpPr/>
            <p:nvPr/>
          </p:nvSpPr>
          <p:spPr>
            <a:xfrm>
              <a:off x="3483184" y="1582573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47A38830-77CB-20CF-F9FC-F5C71C25A791}"/>
                </a:ext>
              </a:extLst>
            </p:cNvPr>
            <p:cNvSpPr/>
            <p:nvPr/>
          </p:nvSpPr>
          <p:spPr>
            <a:xfrm>
              <a:off x="3740153" y="1582573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9D2B4C8F-D8E5-C837-B535-E422511363D4}"/>
                </a:ext>
              </a:extLst>
            </p:cNvPr>
            <p:cNvSpPr/>
            <p:nvPr/>
          </p:nvSpPr>
          <p:spPr>
            <a:xfrm>
              <a:off x="4262010" y="1582573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4E143D25-A0CD-9827-5330-12812B82E95A}"/>
                </a:ext>
              </a:extLst>
            </p:cNvPr>
            <p:cNvSpPr/>
            <p:nvPr/>
          </p:nvSpPr>
          <p:spPr>
            <a:xfrm>
              <a:off x="4000076" y="1582573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B5EB2698-A3A6-D04B-09CD-56AC2213AB61}"/>
                </a:ext>
              </a:extLst>
            </p:cNvPr>
            <p:cNvSpPr/>
            <p:nvPr/>
          </p:nvSpPr>
          <p:spPr>
            <a:xfrm>
              <a:off x="4521138" y="1582573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B01B4B35-B0AE-76C0-1C93-6B3BBE2B9817}"/>
                </a:ext>
              </a:extLst>
            </p:cNvPr>
            <p:cNvSpPr/>
            <p:nvPr/>
          </p:nvSpPr>
          <p:spPr>
            <a:xfrm>
              <a:off x="4773465" y="1582573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94" name="グループ化 493">
              <a:extLst>
                <a:ext uri="{FF2B5EF4-FFF2-40B4-BE49-F238E27FC236}">
                  <a16:creationId xmlns:a16="http://schemas.microsoft.com/office/drawing/2014/main" id="{4914054E-3C6D-C95F-7233-E3047000E105}"/>
                </a:ext>
              </a:extLst>
            </p:cNvPr>
            <p:cNvGrpSpPr/>
            <p:nvPr/>
          </p:nvGrpSpPr>
          <p:grpSpPr>
            <a:xfrm>
              <a:off x="2465373" y="644628"/>
              <a:ext cx="2441435" cy="2813836"/>
              <a:chOff x="2465373" y="644628"/>
              <a:chExt cx="2441435" cy="2813836"/>
            </a:xfrm>
          </p:grpSpPr>
          <p:grpSp>
            <p:nvGrpSpPr>
              <p:cNvPr id="493" name="グループ化 492">
                <a:extLst>
                  <a:ext uri="{FF2B5EF4-FFF2-40B4-BE49-F238E27FC236}">
                    <a16:creationId xmlns:a16="http://schemas.microsoft.com/office/drawing/2014/main" id="{910671E0-DEBE-8538-5958-14F72BF73616}"/>
                  </a:ext>
                </a:extLst>
              </p:cNvPr>
              <p:cNvGrpSpPr/>
              <p:nvPr/>
            </p:nvGrpSpPr>
            <p:grpSpPr>
              <a:xfrm>
                <a:off x="2465373" y="644628"/>
                <a:ext cx="2441435" cy="937945"/>
                <a:chOff x="2465373" y="644628"/>
                <a:chExt cx="2441435" cy="937945"/>
              </a:xfrm>
            </p:grpSpPr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4E216D07-59CF-78E2-1D63-7951C85AEA68}"/>
                    </a:ext>
                  </a:extLst>
                </p:cNvPr>
                <p:cNvSpPr/>
                <p:nvPr/>
              </p:nvSpPr>
              <p:spPr>
                <a:xfrm>
                  <a:off x="2465373" y="644628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786B25F4-2800-C10B-E809-6017ABF0CFCE}"/>
                    </a:ext>
                  </a:extLst>
                </p:cNvPr>
                <p:cNvSpPr/>
                <p:nvPr/>
              </p:nvSpPr>
              <p:spPr>
                <a:xfrm>
                  <a:off x="2595441" y="644628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正方形/長方形 31">
                  <a:extLst>
                    <a:ext uri="{FF2B5EF4-FFF2-40B4-BE49-F238E27FC236}">
                      <a16:creationId xmlns:a16="http://schemas.microsoft.com/office/drawing/2014/main" id="{095D6C13-A204-45B1-742B-F21A65E6B59D}"/>
                    </a:ext>
                  </a:extLst>
                </p:cNvPr>
                <p:cNvSpPr/>
                <p:nvPr/>
              </p:nvSpPr>
              <p:spPr>
                <a:xfrm>
                  <a:off x="2724934" y="644628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E13F0583-BC1D-C705-9463-D2C801C7EC3C}"/>
                    </a:ext>
                  </a:extLst>
                </p:cNvPr>
                <p:cNvSpPr/>
                <p:nvPr/>
              </p:nvSpPr>
              <p:spPr>
                <a:xfrm>
                  <a:off x="2855002" y="644628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正方形/長方形 29">
                  <a:extLst>
                    <a:ext uri="{FF2B5EF4-FFF2-40B4-BE49-F238E27FC236}">
                      <a16:creationId xmlns:a16="http://schemas.microsoft.com/office/drawing/2014/main" id="{8614F45E-53F6-CCEE-472A-5F1DB761CC83}"/>
                    </a:ext>
                  </a:extLst>
                </p:cNvPr>
                <p:cNvSpPr/>
                <p:nvPr/>
              </p:nvSpPr>
              <p:spPr>
                <a:xfrm>
                  <a:off x="2966045" y="644628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正方形/長方形 30">
                  <a:extLst>
                    <a:ext uri="{FF2B5EF4-FFF2-40B4-BE49-F238E27FC236}">
                      <a16:creationId xmlns:a16="http://schemas.microsoft.com/office/drawing/2014/main" id="{393782D1-4F03-A34D-CCDF-935DDF01FD3A}"/>
                    </a:ext>
                  </a:extLst>
                </p:cNvPr>
                <p:cNvSpPr/>
                <p:nvPr/>
              </p:nvSpPr>
              <p:spPr>
                <a:xfrm>
                  <a:off x="3096114" y="644628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>
                  <a:extLst>
                    <a:ext uri="{FF2B5EF4-FFF2-40B4-BE49-F238E27FC236}">
                      <a16:creationId xmlns:a16="http://schemas.microsoft.com/office/drawing/2014/main" id="{C2829E4C-759C-C79F-96C8-557FD2C35812}"/>
                    </a:ext>
                  </a:extLst>
                </p:cNvPr>
                <p:cNvSpPr/>
                <p:nvPr/>
              </p:nvSpPr>
              <p:spPr>
                <a:xfrm>
                  <a:off x="3228906" y="644628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01DD5B50-6F20-9F82-417A-376156F5615E}"/>
                    </a:ext>
                  </a:extLst>
                </p:cNvPr>
                <p:cNvSpPr/>
                <p:nvPr/>
              </p:nvSpPr>
              <p:spPr>
                <a:xfrm>
                  <a:off x="3358975" y="644628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3E0ADA88-8417-E714-F10D-4D50FDDCFF03}"/>
                    </a:ext>
                  </a:extLst>
                </p:cNvPr>
                <p:cNvSpPr/>
                <p:nvPr/>
              </p:nvSpPr>
              <p:spPr>
                <a:xfrm>
                  <a:off x="3483184" y="644628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正方形/長方形 26">
                  <a:extLst>
                    <a:ext uri="{FF2B5EF4-FFF2-40B4-BE49-F238E27FC236}">
                      <a16:creationId xmlns:a16="http://schemas.microsoft.com/office/drawing/2014/main" id="{1EBAEC79-4C74-74C9-4841-A372D10A4957}"/>
                    </a:ext>
                  </a:extLst>
                </p:cNvPr>
                <p:cNvSpPr/>
                <p:nvPr/>
              </p:nvSpPr>
              <p:spPr>
                <a:xfrm>
                  <a:off x="3613252" y="644628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正方形/長方形 23">
                  <a:extLst>
                    <a:ext uri="{FF2B5EF4-FFF2-40B4-BE49-F238E27FC236}">
                      <a16:creationId xmlns:a16="http://schemas.microsoft.com/office/drawing/2014/main" id="{C15C148D-0E44-1723-50BC-2EF77C19A457}"/>
                    </a:ext>
                  </a:extLst>
                </p:cNvPr>
                <p:cNvSpPr/>
                <p:nvPr/>
              </p:nvSpPr>
              <p:spPr>
                <a:xfrm>
                  <a:off x="3740153" y="644628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正方形/長方形 24">
                  <a:extLst>
                    <a:ext uri="{FF2B5EF4-FFF2-40B4-BE49-F238E27FC236}">
                      <a16:creationId xmlns:a16="http://schemas.microsoft.com/office/drawing/2014/main" id="{549DA0FE-C50E-6F74-AB01-9F7539579EA2}"/>
                    </a:ext>
                  </a:extLst>
                </p:cNvPr>
                <p:cNvSpPr/>
                <p:nvPr/>
              </p:nvSpPr>
              <p:spPr>
                <a:xfrm>
                  <a:off x="3870221" y="644628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1E0A9CE0-5FBC-6A6D-4C4D-C0F72DAA37BE}"/>
                    </a:ext>
                  </a:extLst>
                </p:cNvPr>
                <p:cNvSpPr/>
                <p:nvPr/>
              </p:nvSpPr>
              <p:spPr>
                <a:xfrm>
                  <a:off x="4262010" y="644628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正方形/長方形 22">
                  <a:extLst>
                    <a:ext uri="{FF2B5EF4-FFF2-40B4-BE49-F238E27FC236}">
                      <a16:creationId xmlns:a16="http://schemas.microsoft.com/office/drawing/2014/main" id="{B551B912-A755-E6DF-19D3-DB8CCC79D11D}"/>
                    </a:ext>
                  </a:extLst>
                </p:cNvPr>
                <p:cNvSpPr/>
                <p:nvPr/>
              </p:nvSpPr>
              <p:spPr>
                <a:xfrm>
                  <a:off x="4392079" y="644628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B29BD6C6-2564-14D3-7890-1203ED48FE72}"/>
                    </a:ext>
                  </a:extLst>
                </p:cNvPr>
                <p:cNvSpPr/>
                <p:nvPr/>
              </p:nvSpPr>
              <p:spPr>
                <a:xfrm>
                  <a:off x="4000076" y="644628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正方形/長方形 20">
                  <a:extLst>
                    <a:ext uri="{FF2B5EF4-FFF2-40B4-BE49-F238E27FC236}">
                      <a16:creationId xmlns:a16="http://schemas.microsoft.com/office/drawing/2014/main" id="{C28894E5-925B-F785-B940-87D79FC7230A}"/>
                    </a:ext>
                  </a:extLst>
                </p:cNvPr>
                <p:cNvSpPr/>
                <p:nvPr/>
              </p:nvSpPr>
              <p:spPr>
                <a:xfrm>
                  <a:off x="4130144" y="644628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3CDAC760-24AE-4061-0F2D-3FF43708E46A}"/>
                    </a:ext>
                  </a:extLst>
                </p:cNvPr>
                <p:cNvSpPr/>
                <p:nvPr/>
              </p:nvSpPr>
              <p:spPr>
                <a:xfrm>
                  <a:off x="4521138" y="644628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正方形/長方形 18">
                  <a:extLst>
                    <a:ext uri="{FF2B5EF4-FFF2-40B4-BE49-F238E27FC236}">
                      <a16:creationId xmlns:a16="http://schemas.microsoft.com/office/drawing/2014/main" id="{F808B84E-7D40-8494-4CBA-1EA09905E15C}"/>
                    </a:ext>
                  </a:extLst>
                </p:cNvPr>
                <p:cNvSpPr/>
                <p:nvPr/>
              </p:nvSpPr>
              <p:spPr>
                <a:xfrm>
                  <a:off x="4651206" y="644628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D156A9B6-8C8A-737E-D46A-ABFCF288D86E}"/>
                    </a:ext>
                  </a:extLst>
                </p:cNvPr>
                <p:cNvSpPr/>
                <p:nvPr/>
              </p:nvSpPr>
              <p:spPr>
                <a:xfrm>
                  <a:off x="4773465" y="644628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90" name="グループ化 489">
                <a:extLst>
                  <a:ext uri="{FF2B5EF4-FFF2-40B4-BE49-F238E27FC236}">
                    <a16:creationId xmlns:a16="http://schemas.microsoft.com/office/drawing/2014/main" id="{E7480063-87A0-E6FA-576D-D4FE73D9A6FB}"/>
                  </a:ext>
                </a:extLst>
              </p:cNvPr>
              <p:cNvGrpSpPr/>
              <p:nvPr/>
            </p:nvGrpSpPr>
            <p:grpSpPr>
              <a:xfrm>
                <a:off x="2465373" y="2520519"/>
                <a:ext cx="2441435" cy="937945"/>
                <a:chOff x="2465373" y="2520519"/>
                <a:chExt cx="2441435" cy="937945"/>
              </a:xfrm>
            </p:grpSpPr>
            <p:sp>
              <p:nvSpPr>
                <p:cNvPr id="130" name="正方形/長方形 129">
                  <a:extLst>
                    <a:ext uri="{FF2B5EF4-FFF2-40B4-BE49-F238E27FC236}">
                      <a16:creationId xmlns:a16="http://schemas.microsoft.com/office/drawing/2014/main" id="{0BC774AC-C36C-6D93-2184-4A55E2A030D1}"/>
                    </a:ext>
                  </a:extLst>
                </p:cNvPr>
                <p:cNvSpPr/>
                <p:nvPr/>
              </p:nvSpPr>
              <p:spPr>
                <a:xfrm>
                  <a:off x="2465373" y="2520519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正方形/長方形 130">
                  <a:extLst>
                    <a:ext uri="{FF2B5EF4-FFF2-40B4-BE49-F238E27FC236}">
                      <a16:creationId xmlns:a16="http://schemas.microsoft.com/office/drawing/2014/main" id="{81C39737-29B4-7157-5E20-6AE6A70A3B98}"/>
                    </a:ext>
                  </a:extLst>
                </p:cNvPr>
                <p:cNvSpPr/>
                <p:nvPr/>
              </p:nvSpPr>
              <p:spPr>
                <a:xfrm>
                  <a:off x="2595441" y="2520519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正方形/長方形 131">
                  <a:extLst>
                    <a:ext uri="{FF2B5EF4-FFF2-40B4-BE49-F238E27FC236}">
                      <a16:creationId xmlns:a16="http://schemas.microsoft.com/office/drawing/2014/main" id="{B06A84C7-95D2-FBC8-E21E-0F40418AE0F0}"/>
                    </a:ext>
                  </a:extLst>
                </p:cNvPr>
                <p:cNvSpPr/>
                <p:nvPr/>
              </p:nvSpPr>
              <p:spPr>
                <a:xfrm>
                  <a:off x="2724934" y="2520519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" name="正方形/長方形 132">
                  <a:extLst>
                    <a:ext uri="{FF2B5EF4-FFF2-40B4-BE49-F238E27FC236}">
                      <a16:creationId xmlns:a16="http://schemas.microsoft.com/office/drawing/2014/main" id="{22CCFE7C-A45E-371E-4CB3-F97AAA63C136}"/>
                    </a:ext>
                  </a:extLst>
                </p:cNvPr>
                <p:cNvSpPr/>
                <p:nvPr/>
              </p:nvSpPr>
              <p:spPr>
                <a:xfrm>
                  <a:off x="2855002" y="2520519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" name="正方形/長方形 133">
                  <a:extLst>
                    <a:ext uri="{FF2B5EF4-FFF2-40B4-BE49-F238E27FC236}">
                      <a16:creationId xmlns:a16="http://schemas.microsoft.com/office/drawing/2014/main" id="{9B9AD7AE-AF13-AE2C-9663-1E0091C3697D}"/>
                    </a:ext>
                  </a:extLst>
                </p:cNvPr>
                <p:cNvSpPr/>
                <p:nvPr/>
              </p:nvSpPr>
              <p:spPr>
                <a:xfrm>
                  <a:off x="2966045" y="2520519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" name="正方形/長方形 134">
                  <a:extLst>
                    <a:ext uri="{FF2B5EF4-FFF2-40B4-BE49-F238E27FC236}">
                      <a16:creationId xmlns:a16="http://schemas.microsoft.com/office/drawing/2014/main" id="{F319E976-5DDA-933C-A210-A0680A093E77}"/>
                    </a:ext>
                  </a:extLst>
                </p:cNvPr>
                <p:cNvSpPr/>
                <p:nvPr/>
              </p:nvSpPr>
              <p:spPr>
                <a:xfrm>
                  <a:off x="3096114" y="2520519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" name="正方形/長方形 135">
                  <a:extLst>
                    <a:ext uri="{FF2B5EF4-FFF2-40B4-BE49-F238E27FC236}">
                      <a16:creationId xmlns:a16="http://schemas.microsoft.com/office/drawing/2014/main" id="{DBF2C051-0BF9-5168-5DDD-85F60D159B80}"/>
                    </a:ext>
                  </a:extLst>
                </p:cNvPr>
                <p:cNvSpPr/>
                <p:nvPr/>
              </p:nvSpPr>
              <p:spPr>
                <a:xfrm>
                  <a:off x="3228906" y="2520519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" name="正方形/長方形 136">
                  <a:extLst>
                    <a:ext uri="{FF2B5EF4-FFF2-40B4-BE49-F238E27FC236}">
                      <a16:creationId xmlns:a16="http://schemas.microsoft.com/office/drawing/2014/main" id="{C270A54A-7420-A476-5C46-CA5CC9873435}"/>
                    </a:ext>
                  </a:extLst>
                </p:cNvPr>
                <p:cNvSpPr/>
                <p:nvPr/>
              </p:nvSpPr>
              <p:spPr>
                <a:xfrm>
                  <a:off x="3358975" y="2520519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正方形/長方形 137">
                  <a:extLst>
                    <a:ext uri="{FF2B5EF4-FFF2-40B4-BE49-F238E27FC236}">
                      <a16:creationId xmlns:a16="http://schemas.microsoft.com/office/drawing/2014/main" id="{6523A885-3702-DD08-4106-ECBA6D8AE182}"/>
                    </a:ext>
                  </a:extLst>
                </p:cNvPr>
                <p:cNvSpPr/>
                <p:nvPr/>
              </p:nvSpPr>
              <p:spPr>
                <a:xfrm>
                  <a:off x="3483184" y="2520519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" name="正方形/長方形 138">
                  <a:extLst>
                    <a:ext uri="{FF2B5EF4-FFF2-40B4-BE49-F238E27FC236}">
                      <a16:creationId xmlns:a16="http://schemas.microsoft.com/office/drawing/2014/main" id="{CE8F894F-2100-5F71-38C2-6A41E2D52787}"/>
                    </a:ext>
                  </a:extLst>
                </p:cNvPr>
                <p:cNvSpPr/>
                <p:nvPr/>
              </p:nvSpPr>
              <p:spPr>
                <a:xfrm>
                  <a:off x="3613252" y="2520519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0B944C1C-E7AB-C851-4DD0-E72DDA77BB3D}"/>
                    </a:ext>
                  </a:extLst>
                </p:cNvPr>
                <p:cNvSpPr/>
                <p:nvPr/>
              </p:nvSpPr>
              <p:spPr>
                <a:xfrm>
                  <a:off x="3740153" y="2520519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6261CEFE-FFC9-F76A-3F9A-672722C33E07}"/>
                    </a:ext>
                  </a:extLst>
                </p:cNvPr>
                <p:cNvSpPr/>
                <p:nvPr/>
              </p:nvSpPr>
              <p:spPr>
                <a:xfrm>
                  <a:off x="3870221" y="2520519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正方形/長方形 141">
                  <a:extLst>
                    <a:ext uri="{FF2B5EF4-FFF2-40B4-BE49-F238E27FC236}">
                      <a16:creationId xmlns:a16="http://schemas.microsoft.com/office/drawing/2014/main" id="{9F6B8527-EDF6-8759-381B-681C3E1B690B}"/>
                    </a:ext>
                  </a:extLst>
                </p:cNvPr>
                <p:cNvSpPr/>
                <p:nvPr/>
              </p:nvSpPr>
              <p:spPr>
                <a:xfrm>
                  <a:off x="4262010" y="2520519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D1605B0E-E4D5-2237-EC5C-1BCA9F51146F}"/>
                    </a:ext>
                  </a:extLst>
                </p:cNvPr>
                <p:cNvSpPr/>
                <p:nvPr/>
              </p:nvSpPr>
              <p:spPr>
                <a:xfrm>
                  <a:off x="4392079" y="2520519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" name="正方形/長方形 143">
                  <a:extLst>
                    <a:ext uri="{FF2B5EF4-FFF2-40B4-BE49-F238E27FC236}">
                      <a16:creationId xmlns:a16="http://schemas.microsoft.com/office/drawing/2014/main" id="{9A43DE80-9611-5D77-5839-06AC02696896}"/>
                    </a:ext>
                  </a:extLst>
                </p:cNvPr>
                <p:cNvSpPr/>
                <p:nvPr/>
              </p:nvSpPr>
              <p:spPr>
                <a:xfrm>
                  <a:off x="4000076" y="2520519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4AED6E82-4B7C-634A-274C-2159C57677F6}"/>
                    </a:ext>
                  </a:extLst>
                </p:cNvPr>
                <p:cNvSpPr/>
                <p:nvPr/>
              </p:nvSpPr>
              <p:spPr>
                <a:xfrm>
                  <a:off x="4130144" y="2520519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87A57D73-AA8E-7907-57F1-C0FC4D566CE0}"/>
                    </a:ext>
                  </a:extLst>
                </p:cNvPr>
                <p:cNvSpPr/>
                <p:nvPr/>
              </p:nvSpPr>
              <p:spPr>
                <a:xfrm>
                  <a:off x="4521138" y="2520519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7" name="正方形/長方形 146">
                  <a:extLst>
                    <a:ext uri="{FF2B5EF4-FFF2-40B4-BE49-F238E27FC236}">
                      <a16:creationId xmlns:a16="http://schemas.microsoft.com/office/drawing/2014/main" id="{7FD33CE5-77E4-2BAD-3D28-1C9097FE96D7}"/>
                    </a:ext>
                  </a:extLst>
                </p:cNvPr>
                <p:cNvSpPr/>
                <p:nvPr/>
              </p:nvSpPr>
              <p:spPr>
                <a:xfrm>
                  <a:off x="4651206" y="2520519"/>
                  <a:ext cx="131868" cy="937945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66E3D633-FEA5-D344-5A6A-B21203A53F77}"/>
                    </a:ext>
                  </a:extLst>
                </p:cNvPr>
                <p:cNvSpPr/>
                <p:nvPr/>
              </p:nvSpPr>
              <p:spPr>
                <a:xfrm>
                  <a:off x="4773465" y="2520519"/>
                  <a:ext cx="133343" cy="93794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B9A1E81-225F-BBBA-DB8B-615FC6E62D1C}"/>
              </a:ext>
            </a:extLst>
          </p:cNvPr>
          <p:cNvGrpSpPr/>
          <p:nvPr/>
        </p:nvGrpSpPr>
        <p:grpSpPr>
          <a:xfrm>
            <a:off x="7434148" y="644628"/>
            <a:ext cx="2439960" cy="2813836"/>
            <a:chOff x="5499019" y="644628"/>
            <a:chExt cx="2439960" cy="2813836"/>
          </a:xfrm>
        </p:grpSpPr>
        <p:grpSp>
          <p:nvGrpSpPr>
            <p:cNvPr id="154" name="グループ化 153">
              <a:extLst>
                <a:ext uri="{FF2B5EF4-FFF2-40B4-BE49-F238E27FC236}">
                  <a16:creationId xmlns:a16="http://schemas.microsoft.com/office/drawing/2014/main" id="{09113074-A97C-2A57-DB9A-B6994D19FC60}"/>
                </a:ext>
              </a:extLst>
            </p:cNvPr>
            <p:cNvGrpSpPr/>
            <p:nvPr/>
          </p:nvGrpSpPr>
          <p:grpSpPr>
            <a:xfrm>
              <a:off x="5499019" y="644628"/>
              <a:ext cx="2439960" cy="937945"/>
              <a:chOff x="1173827" y="1163144"/>
              <a:chExt cx="1801884" cy="2131574"/>
            </a:xfrm>
          </p:grpSpPr>
          <p:sp>
            <p:nvSpPr>
              <p:cNvPr id="202" name="正方形/長方形 201">
                <a:extLst>
                  <a:ext uri="{FF2B5EF4-FFF2-40B4-BE49-F238E27FC236}">
                    <a16:creationId xmlns:a16="http://schemas.microsoft.com/office/drawing/2014/main" id="{A96EEF36-F114-B340-8F16-EEE287C0D67E}"/>
                  </a:ext>
                </a:extLst>
              </p:cNvPr>
              <p:cNvSpPr/>
              <p:nvPr/>
            </p:nvSpPr>
            <p:spPr>
              <a:xfrm>
                <a:off x="117382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正方形/長方形 202">
                <a:extLst>
                  <a:ext uri="{FF2B5EF4-FFF2-40B4-BE49-F238E27FC236}">
                    <a16:creationId xmlns:a16="http://schemas.microsoft.com/office/drawing/2014/main" id="{23AFA630-2C9B-2D56-1B15-B8CB8EDFE121}"/>
                  </a:ext>
                </a:extLst>
              </p:cNvPr>
              <p:cNvSpPr/>
              <p:nvPr/>
            </p:nvSpPr>
            <p:spPr>
              <a:xfrm>
                <a:off x="1269456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正方形/長方形 203">
                <a:extLst>
                  <a:ext uri="{FF2B5EF4-FFF2-40B4-BE49-F238E27FC236}">
                    <a16:creationId xmlns:a16="http://schemas.microsoft.com/office/drawing/2014/main" id="{7D1F312E-2CDC-EE0D-CF93-9E6AD3D94C4B}"/>
                  </a:ext>
                </a:extLst>
              </p:cNvPr>
              <p:cNvSpPr/>
              <p:nvPr/>
            </p:nvSpPr>
            <p:spPr>
              <a:xfrm>
                <a:off x="1365510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正方形/長方形 204">
                <a:extLst>
                  <a:ext uri="{FF2B5EF4-FFF2-40B4-BE49-F238E27FC236}">
                    <a16:creationId xmlns:a16="http://schemas.microsoft.com/office/drawing/2014/main" id="{23CB6E46-8609-1388-FEA9-D4594C9DEA0E}"/>
                  </a:ext>
                </a:extLst>
              </p:cNvPr>
              <p:cNvSpPr/>
              <p:nvPr/>
            </p:nvSpPr>
            <p:spPr>
              <a:xfrm>
                <a:off x="144751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6" name="正方形/長方形 205">
                <a:extLst>
                  <a:ext uri="{FF2B5EF4-FFF2-40B4-BE49-F238E27FC236}">
                    <a16:creationId xmlns:a16="http://schemas.microsoft.com/office/drawing/2014/main" id="{1796A68E-8001-3E19-22D7-9F951ADD6473}"/>
                  </a:ext>
                </a:extLst>
              </p:cNvPr>
              <p:cNvSpPr/>
              <p:nvPr/>
            </p:nvSpPr>
            <p:spPr>
              <a:xfrm>
                <a:off x="154356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正方形/長方形 206">
                <a:extLst>
                  <a:ext uri="{FF2B5EF4-FFF2-40B4-BE49-F238E27FC236}">
                    <a16:creationId xmlns:a16="http://schemas.microsoft.com/office/drawing/2014/main" id="{BDDDA355-479A-B90B-F678-42E31E8216C4}"/>
                  </a:ext>
                </a:extLst>
              </p:cNvPr>
              <p:cNvSpPr/>
              <p:nvPr/>
            </p:nvSpPr>
            <p:spPr>
              <a:xfrm>
                <a:off x="16416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8" name="正方形/長方形 207">
                <a:extLst>
                  <a:ext uri="{FF2B5EF4-FFF2-40B4-BE49-F238E27FC236}">
                    <a16:creationId xmlns:a16="http://schemas.microsoft.com/office/drawing/2014/main" id="{7FF6A095-663D-9E3D-F98B-EE661DC705AF}"/>
                  </a:ext>
                </a:extLst>
              </p:cNvPr>
              <p:cNvSpPr/>
              <p:nvPr/>
            </p:nvSpPr>
            <p:spPr>
              <a:xfrm>
                <a:off x="17376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9" name="正方形/長方形 208">
                <a:extLst>
                  <a:ext uri="{FF2B5EF4-FFF2-40B4-BE49-F238E27FC236}">
                    <a16:creationId xmlns:a16="http://schemas.microsoft.com/office/drawing/2014/main" id="{6ACF5B6C-6A28-F75A-299A-0E6A26032E4B}"/>
                  </a:ext>
                </a:extLst>
              </p:cNvPr>
              <p:cNvSpPr/>
              <p:nvPr/>
            </p:nvSpPr>
            <p:spPr>
              <a:xfrm>
                <a:off x="1829415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0" name="正方形/長方形 209">
                <a:extLst>
                  <a:ext uri="{FF2B5EF4-FFF2-40B4-BE49-F238E27FC236}">
                    <a16:creationId xmlns:a16="http://schemas.microsoft.com/office/drawing/2014/main" id="{DE96077D-BFB6-775E-5873-1DD95F921B44}"/>
                  </a:ext>
                </a:extLst>
              </p:cNvPr>
              <p:cNvSpPr/>
              <p:nvPr/>
            </p:nvSpPr>
            <p:spPr>
              <a:xfrm>
                <a:off x="1925469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1" name="正方形/長方形 210">
                <a:extLst>
                  <a:ext uri="{FF2B5EF4-FFF2-40B4-BE49-F238E27FC236}">
                    <a16:creationId xmlns:a16="http://schemas.microsoft.com/office/drawing/2014/main" id="{665212D4-EC49-007E-8501-C18008E71F3C}"/>
                  </a:ext>
                </a:extLst>
              </p:cNvPr>
              <p:cNvSpPr/>
              <p:nvPr/>
            </p:nvSpPr>
            <p:spPr>
              <a:xfrm>
                <a:off x="201918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2" name="正方形/長方形 211">
                <a:extLst>
                  <a:ext uri="{FF2B5EF4-FFF2-40B4-BE49-F238E27FC236}">
                    <a16:creationId xmlns:a16="http://schemas.microsoft.com/office/drawing/2014/main" id="{93C9AD55-3BE7-18B3-5CA6-1BFD18CF4EC7}"/>
                  </a:ext>
                </a:extLst>
              </p:cNvPr>
              <p:cNvSpPr/>
              <p:nvPr/>
            </p:nvSpPr>
            <p:spPr>
              <a:xfrm>
                <a:off x="211523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3" name="正方形/長方形 212">
                <a:extLst>
                  <a:ext uri="{FF2B5EF4-FFF2-40B4-BE49-F238E27FC236}">
                    <a16:creationId xmlns:a16="http://schemas.microsoft.com/office/drawing/2014/main" id="{8B353CD1-76F5-C2D8-151E-5CE7025692C2}"/>
                  </a:ext>
                </a:extLst>
              </p:cNvPr>
              <p:cNvSpPr/>
              <p:nvPr/>
            </p:nvSpPr>
            <p:spPr>
              <a:xfrm>
                <a:off x="2404570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48B31387-AAB7-F93E-3C71-207578A5EA30}"/>
                  </a:ext>
                </a:extLst>
              </p:cNvPr>
              <p:cNvSpPr/>
              <p:nvPr/>
            </p:nvSpPr>
            <p:spPr>
              <a:xfrm>
                <a:off x="2500624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5" name="正方形/長方形 214">
                <a:extLst>
                  <a:ext uri="{FF2B5EF4-FFF2-40B4-BE49-F238E27FC236}">
                    <a16:creationId xmlns:a16="http://schemas.microsoft.com/office/drawing/2014/main" id="{8A421494-4026-F78B-6DC5-4BC4495A3CD1}"/>
                  </a:ext>
                </a:extLst>
              </p:cNvPr>
              <p:cNvSpPr/>
              <p:nvPr/>
            </p:nvSpPr>
            <p:spPr>
              <a:xfrm>
                <a:off x="22111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正方形/長方形 215">
                <a:extLst>
                  <a:ext uri="{FF2B5EF4-FFF2-40B4-BE49-F238E27FC236}">
                    <a16:creationId xmlns:a16="http://schemas.microsoft.com/office/drawing/2014/main" id="{D76B4FFA-E9A2-B701-1023-D4DDE45617F2}"/>
                  </a:ext>
                </a:extLst>
              </p:cNvPr>
              <p:cNvSpPr/>
              <p:nvPr/>
            </p:nvSpPr>
            <p:spPr>
              <a:xfrm>
                <a:off x="23071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7" name="正方形/長方形 216">
                <a:extLst>
                  <a:ext uri="{FF2B5EF4-FFF2-40B4-BE49-F238E27FC236}">
                    <a16:creationId xmlns:a16="http://schemas.microsoft.com/office/drawing/2014/main" id="{5ED44F6E-88B6-659D-1B32-82C790C81FB7}"/>
                  </a:ext>
                </a:extLst>
              </p:cNvPr>
              <p:cNvSpPr/>
              <p:nvPr/>
            </p:nvSpPr>
            <p:spPr>
              <a:xfrm>
                <a:off x="2595933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8" name="正方形/長方形 217">
                <a:extLst>
                  <a:ext uri="{FF2B5EF4-FFF2-40B4-BE49-F238E27FC236}">
                    <a16:creationId xmlns:a16="http://schemas.microsoft.com/office/drawing/2014/main" id="{F1105620-036C-78EF-B4D6-EA2FBA5B087C}"/>
                  </a:ext>
                </a:extLst>
              </p:cNvPr>
              <p:cNvSpPr/>
              <p:nvPr/>
            </p:nvSpPr>
            <p:spPr>
              <a:xfrm>
                <a:off x="269198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9" name="正方形/長方形 218">
                <a:extLst>
                  <a:ext uri="{FF2B5EF4-FFF2-40B4-BE49-F238E27FC236}">
                    <a16:creationId xmlns:a16="http://schemas.microsoft.com/office/drawing/2014/main" id="{84FE97BD-6D73-6C82-2836-ADC93988BC0B}"/>
                  </a:ext>
                </a:extLst>
              </p:cNvPr>
              <p:cNvSpPr/>
              <p:nvPr/>
            </p:nvSpPr>
            <p:spPr>
              <a:xfrm>
                <a:off x="278227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0" name="正方形/長方形 219">
                <a:extLst>
                  <a:ext uri="{FF2B5EF4-FFF2-40B4-BE49-F238E27FC236}">
                    <a16:creationId xmlns:a16="http://schemas.microsoft.com/office/drawing/2014/main" id="{3CCF386A-ACE0-F03B-5E0B-C688332C80A6}"/>
                  </a:ext>
                </a:extLst>
              </p:cNvPr>
              <p:cNvSpPr/>
              <p:nvPr/>
            </p:nvSpPr>
            <p:spPr>
              <a:xfrm>
                <a:off x="287832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0" name="正方形/長方形 179">
              <a:extLst>
                <a:ext uri="{FF2B5EF4-FFF2-40B4-BE49-F238E27FC236}">
                  <a16:creationId xmlns:a16="http://schemas.microsoft.com/office/drawing/2014/main" id="{1B503879-76C0-30B8-C9D7-1519FE98172F}"/>
                </a:ext>
              </a:extLst>
            </p:cNvPr>
            <p:cNvSpPr/>
            <p:nvPr/>
          </p:nvSpPr>
          <p:spPr>
            <a:xfrm>
              <a:off x="5499019" y="1582573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正方形/長方形 181">
              <a:extLst>
                <a:ext uri="{FF2B5EF4-FFF2-40B4-BE49-F238E27FC236}">
                  <a16:creationId xmlns:a16="http://schemas.microsoft.com/office/drawing/2014/main" id="{1A7383DD-FDAE-BFC1-E7C9-9A7AB801ACCD}"/>
                </a:ext>
              </a:extLst>
            </p:cNvPr>
            <p:cNvSpPr/>
            <p:nvPr/>
          </p:nvSpPr>
          <p:spPr>
            <a:xfrm>
              <a:off x="5752230" y="1582573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正方形/長方形 183">
              <a:extLst>
                <a:ext uri="{FF2B5EF4-FFF2-40B4-BE49-F238E27FC236}">
                  <a16:creationId xmlns:a16="http://schemas.microsoft.com/office/drawing/2014/main" id="{C781705E-5BB0-FF85-4C03-BF15CD570ED9}"/>
                </a:ext>
              </a:extLst>
            </p:cNvPr>
            <p:cNvSpPr/>
            <p:nvPr/>
          </p:nvSpPr>
          <p:spPr>
            <a:xfrm>
              <a:off x="5999691" y="1582573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正方形/長方形 185">
              <a:extLst>
                <a:ext uri="{FF2B5EF4-FFF2-40B4-BE49-F238E27FC236}">
                  <a16:creationId xmlns:a16="http://schemas.microsoft.com/office/drawing/2014/main" id="{030497E4-0918-1530-B3A1-20F1603C2608}"/>
                </a:ext>
              </a:extLst>
            </p:cNvPr>
            <p:cNvSpPr/>
            <p:nvPr/>
          </p:nvSpPr>
          <p:spPr>
            <a:xfrm>
              <a:off x="6262552" y="1582573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正方形/長方形 187">
              <a:extLst>
                <a:ext uri="{FF2B5EF4-FFF2-40B4-BE49-F238E27FC236}">
                  <a16:creationId xmlns:a16="http://schemas.microsoft.com/office/drawing/2014/main" id="{538D4E1E-6741-132E-4060-BF30516FA9D7}"/>
                </a:ext>
              </a:extLst>
            </p:cNvPr>
            <p:cNvSpPr/>
            <p:nvPr/>
          </p:nvSpPr>
          <p:spPr>
            <a:xfrm>
              <a:off x="6516829" y="1582573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正方形/長方形 189">
              <a:extLst>
                <a:ext uri="{FF2B5EF4-FFF2-40B4-BE49-F238E27FC236}">
                  <a16:creationId xmlns:a16="http://schemas.microsoft.com/office/drawing/2014/main" id="{640BFCCE-23C2-AE11-C92F-447F894A476F}"/>
                </a:ext>
              </a:extLst>
            </p:cNvPr>
            <p:cNvSpPr/>
            <p:nvPr/>
          </p:nvSpPr>
          <p:spPr>
            <a:xfrm>
              <a:off x="6773799" y="1582573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正方形/長方形 191">
              <a:extLst>
                <a:ext uri="{FF2B5EF4-FFF2-40B4-BE49-F238E27FC236}">
                  <a16:creationId xmlns:a16="http://schemas.microsoft.com/office/drawing/2014/main" id="{A0C069C2-A6FC-DBD3-75FF-DD702B0D6AB9}"/>
                </a:ext>
              </a:extLst>
            </p:cNvPr>
            <p:cNvSpPr/>
            <p:nvPr/>
          </p:nvSpPr>
          <p:spPr>
            <a:xfrm>
              <a:off x="7295656" y="1582573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正方形/長方形 193">
              <a:extLst>
                <a:ext uri="{FF2B5EF4-FFF2-40B4-BE49-F238E27FC236}">
                  <a16:creationId xmlns:a16="http://schemas.microsoft.com/office/drawing/2014/main" id="{1BF5C732-D7A1-C485-7465-F8A836137A71}"/>
                </a:ext>
              </a:extLst>
            </p:cNvPr>
            <p:cNvSpPr/>
            <p:nvPr/>
          </p:nvSpPr>
          <p:spPr>
            <a:xfrm>
              <a:off x="7033721" y="1582573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正方形/長方形 195">
              <a:extLst>
                <a:ext uri="{FF2B5EF4-FFF2-40B4-BE49-F238E27FC236}">
                  <a16:creationId xmlns:a16="http://schemas.microsoft.com/office/drawing/2014/main" id="{B0D9804A-EF7E-68CB-8B6B-7D8EAC41A3E4}"/>
                </a:ext>
              </a:extLst>
            </p:cNvPr>
            <p:cNvSpPr/>
            <p:nvPr/>
          </p:nvSpPr>
          <p:spPr>
            <a:xfrm>
              <a:off x="7554784" y="1582573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正方形/長方形 197">
              <a:extLst>
                <a:ext uri="{FF2B5EF4-FFF2-40B4-BE49-F238E27FC236}">
                  <a16:creationId xmlns:a16="http://schemas.microsoft.com/office/drawing/2014/main" id="{224D39D3-B6A6-C1E0-3CA0-BEA29261CE91}"/>
                </a:ext>
              </a:extLst>
            </p:cNvPr>
            <p:cNvSpPr/>
            <p:nvPr/>
          </p:nvSpPr>
          <p:spPr>
            <a:xfrm>
              <a:off x="7807111" y="1582573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6" name="グループ化 155">
              <a:extLst>
                <a:ext uri="{FF2B5EF4-FFF2-40B4-BE49-F238E27FC236}">
                  <a16:creationId xmlns:a16="http://schemas.microsoft.com/office/drawing/2014/main" id="{B0FF3F9C-847E-01A3-D36C-E512F97C1888}"/>
                </a:ext>
              </a:extLst>
            </p:cNvPr>
            <p:cNvGrpSpPr/>
            <p:nvPr/>
          </p:nvGrpSpPr>
          <p:grpSpPr>
            <a:xfrm>
              <a:off x="5499019" y="2520519"/>
              <a:ext cx="2439960" cy="937945"/>
              <a:chOff x="1173827" y="1163144"/>
              <a:chExt cx="1801884" cy="2131574"/>
            </a:xfrm>
          </p:grpSpPr>
          <p:sp>
            <p:nvSpPr>
              <p:cNvPr id="158" name="正方形/長方形 157">
                <a:extLst>
                  <a:ext uri="{FF2B5EF4-FFF2-40B4-BE49-F238E27FC236}">
                    <a16:creationId xmlns:a16="http://schemas.microsoft.com/office/drawing/2014/main" id="{6AEE141E-A812-D153-4E56-68046B0580EC}"/>
                  </a:ext>
                </a:extLst>
              </p:cNvPr>
              <p:cNvSpPr/>
              <p:nvPr/>
            </p:nvSpPr>
            <p:spPr>
              <a:xfrm>
                <a:off x="117382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正方形/長方形 158">
                <a:extLst>
                  <a:ext uri="{FF2B5EF4-FFF2-40B4-BE49-F238E27FC236}">
                    <a16:creationId xmlns:a16="http://schemas.microsoft.com/office/drawing/2014/main" id="{17FA7890-BCF5-0BDF-0ED6-C1A971258B9D}"/>
                  </a:ext>
                </a:extLst>
              </p:cNvPr>
              <p:cNvSpPr/>
              <p:nvPr/>
            </p:nvSpPr>
            <p:spPr>
              <a:xfrm>
                <a:off x="1269456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正方形/長方形 159">
                <a:extLst>
                  <a:ext uri="{FF2B5EF4-FFF2-40B4-BE49-F238E27FC236}">
                    <a16:creationId xmlns:a16="http://schemas.microsoft.com/office/drawing/2014/main" id="{1F4BD1E9-D6DB-C9EE-5950-A65814378193}"/>
                  </a:ext>
                </a:extLst>
              </p:cNvPr>
              <p:cNvSpPr/>
              <p:nvPr/>
            </p:nvSpPr>
            <p:spPr>
              <a:xfrm>
                <a:off x="1365510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正方形/長方形 160">
                <a:extLst>
                  <a:ext uri="{FF2B5EF4-FFF2-40B4-BE49-F238E27FC236}">
                    <a16:creationId xmlns:a16="http://schemas.microsoft.com/office/drawing/2014/main" id="{FE47E1A6-84B9-7BF0-9CAF-AA51F65A7D00}"/>
                  </a:ext>
                </a:extLst>
              </p:cNvPr>
              <p:cNvSpPr/>
              <p:nvPr/>
            </p:nvSpPr>
            <p:spPr>
              <a:xfrm>
                <a:off x="144751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正方形/長方形 161">
                <a:extLst>
                  <a:ext uri="{FF2B5EF4-FFF2-40B4-BE49-F238E27FC236}">
                    <a16:creationId xmlns:a16="http://schemas.microsoft.com/office/drawing/2014/main" id="{EBAB7F22-46D6-B257-F3CB-7D8970E2C84F}"/>
                  </a:ext>
                </a:extLst>
              </p:cNvPr>
              <p:cNvSpPr/>
              <p:nvPr/>
            </p:nvSpPr>
            <p:spPr>
              <a:xfrm>
                <a:off x="154356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6D9794CB-B760-3CA2-A905-57620C5C5E2D}"/>
                  </a:ext>
                </a:extLst>
              </p:cNvPr>
              <p:cNvSpPr/>
              <p:nvPr/>
            </p:nvSpPr>
            <p:spPr>
              <a:xfrm>
                <a:off x="16416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正方形/長方形 163">
                <a:extLst>
                  <a:ext uri="{FF2B5EF4-FFF2-40B4-BE49-F238E27FC236}">
                    <a16:creationId xmlns:a16="http://schemas.microsoft.com/office/drawing/2014/main" id="{8F281DF4-C8B4-9850-7553-B1FA115E758C}"/>
                  </a:ext>
                </a:extLst>
              </p:cNvPr>
              <p:cNvSpPr/>
              <p:nvPr/>
            </p:nvSpPr>
            <p:spPr>
              <a:xfrm>
                <a:off x="17376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正方形/長方形 164">
                <a:extLst>
                  <a:ext uri="{FF2B5EF4-FFF2-40B4-BE49-F238E27FC236}">
                    <a16:creationId xmlns:a16="http://schemas.microsoft.com/office/drawing/2014/main" id="{B9413E70-2A9A-5E0B-B2F8-7FED17331F4F}"/>
                  </a:ext>
                </a:extLst>
              </p:cNvPr>
              <p:cNvSpPr/>
              <p:nvPr/>
            </p:nvSpPr>
            <p:spPr>
              <a:xfrm>
                <a:off x="1829415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正方形/長方形 165">
                <a:extLst>
                  <a:ext uri="{FF2B5EF4-FFF2-40B4-BE49-F238E27FC236}">
                    <a16:creationId xmlns:a16="http://schemas.microsoft.com/office/drawing/2014/main" id="{9B3C8917-6D93-699D-E25B-F4F54BB33B16}"/>
                  </a:ext>
                </a:extLst>
              </p:cNvPr>
              <p:cNvSpPr/>
              <p:nvPr/>
            </p:nvSpPr>
            <p:spPr>
              <a:xfrm>
                <a:off x="1925469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正方形/長方形 166">
                <a:extLst>
                  <a:ext uri="{FF2B5EF4-FFF2-40B4-BE49-F238E27FC236}">
                    <a16:creationId xmlns:a16="http://schemas.microsoft.com/office/drawing/2014/main" id="{F27EE338-75D9-F9BB-08EB-0A9CFF14DF3F}"/>
                  </a:ext>
                </a:extLst>
              </p:cNvPr>
              <p:cNvSpPr/>
              <p:nvPr/>
            </p:nvSpPr>
            <p:spPr>
              <a:xfrm>
                <a:off x="201918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11448EAA-5CA1-4F71-27C1-DE3FCC3F33B1}"/>
                  </a:ext>
                </a:extLst>
              </p:cNvPr>
              <p:cNvSpPr/>
              <p:nvPr/>
            </p:nvSpPr>
            <p:spPr>
              <a:xfrm>
                <a:off x="211523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正方形/長方形 168">
                <a:extLst>
                  <a:ext uri="{FF2B5EF4-FFF2-40B4-BE49-F238E27FC236}">
                    <a16:creationId xmlns:a16="http://schemas.microsoft.com/office/drawing/2014/main" id="{02B720E8-A069-CAC2-86E5-AD40F586CBDB}"/>
                  </a:ext>
                </a:extLst>
              </p:cNvPr>
              <p:cNvSpPr/>
              <p:nvPr/>
            </p:nvSpPr>
            <p:spPr>
              <a:xfrm>
                <a:off x="2404570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正方形/長方形 169">
                <a:extLst>
                  <a:ext uri="{FF2B5EF4-FFF2-40B4-BE49-F238E27FC236}">
                    <a16:creationId xmlns:a16="http://schemas.microsoft.com/office/drawing/2014/main" id="{B3E33A5C-3A68-75AD-B273-DCA210E8A0DB}"/>
                  </a:ext>
                </a:extLst>
              </p:cNvPr>
              <p:cNvSpPr/>
              <p:nvPr/>
            </p:nvSpPr>
            <p:spPr>
              <a:xfrm>
                <a:off x="2500624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正方形/長方形 170">
                <a:extLst>
                  <a:ext uri="{FF2B5EF4-FFF2-40B4-BE49-F238E27FC236}">
                    <a16:creationId xmlns:a16="http://schemas.microsoft.com/office/drawing/2014/main" id="{1756C021-BC31-F5BD-99A7-3183A778432B}"/>
                  </a:ext>
                </a:extLst>
              </p:cNvPr>
              <p:cNvSpPr/>
              <p:nvPr/>
            </p:nvSpPr>
            <p:spPr>
              <a:xfrm>
                <a:off x="22111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正方形/長方形 171">
                <a:extLst>
                  <a:ext uri="{FF2B5EF4-FFF2-40B4-BE49-F238E27FC236}">
                    <a16:creationId xmlns:a16="http://schemas.microsoft.com/office/drawing/2014/main" id="{C3E1D40F-A915-C7E0-0252-C374770729BE}"/>
                  </a:ext>
                </a:extLst>
              </p:cNvPr>
              <p:cNvSpPr/>
              <p:nvPr/>
            </p:nvSpPr>
            <p:spPr>
              <a:xfrm>
                <a:off x="23071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正方形/長方形 172">
                <a:extLst>
                  <a:ext uri="{FF2B5EF4-FFF2-40B4-BE49-F238E27FC236}">
                    <a16:creationId xmlns:a16="http://schemas.microsoft.com/office/drawing/2014/main" id="{ACA286A5-3DB5-7CBD-62DC-7F3058ABFEAC}"/>
                  </a:ext>
                </a:extLst>
              </p:cNvPr>
              <p:cNvSpPr/>
              <p:nvPr/>
            </p:nvSpPr>
            <p:spPr>
              <a:xfrm>
                <a:off x="2595933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正方形/長方形 173">
                <a:extLst>
                  <a:ext uri="{FF2B5EF4-FFF2-40B4-BE49-F238E27FC236}">
                    <a16:creationId xmlns:a16="http://schemas.microsoft.com/office/drawing/2014/main" id="{2B8BA0F8-C403-BB58-8DC5-EE45B0BB4871}"/>
                  </a:ext>
                </a:extLst>
              </p:cNvPr>
              <p:cNvSpPr/>
              <p:nvPr/>
            </p:nvSpPr>
            <p:spPr>
              <a:xfrm>
                <a:off x="269198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正方形/長方形 174">
                <a:extLst>
                  <a:ext uri="{FF2B5EF4-FFF2-40B4-BE49-F238E27FC236}">
                    <a16:creationId xmlns:a16="http://schemas.microsoft.com/office/drawing/2014/main" id="{586F2304-D06C-97E0-E3D9-FC1A414D900D}"/>
                  </a:ext>
                </a:extLst>
              </p:cNvPr>
              <p:cNvSpPr/>
              <p:nvPr/>
            </p:nvSpPr>
            <p:spPr>
              <a:xfrm>
                <a:off x="278227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正方形/長方形 175">
                <a:extLst>
                  <a:ext uri="{FF2B5EF4-FFF2-40B4-BE49-F238E27FC236}">
                    <a16:creationId xmlns:a16="http://schemas.microsoft.com/office/drawing/2014/main" id="{1752BFB5-DD48-EFA4-8492-E1CC41669928}"/>
                  </a:ext>
                </a:extLst>
              </p:cNvPr>
              <p:cNvSpPr/>
              <p:nvPr/>
            </p:nvSpPr>
            <p:spPr>
              <a:xfrm>
                <a:off x="287832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2B50723C-9771-7006-EB85-69A865D5FE94}"/>
              </a:ext>
            </a:extLst>
          </p:cNvPr>
          <p:cNvGrpSpPr/>
          <p:nvPr/>
        </p:nvGrpSpPr>
        <p:grpSpPr>
          <a:xfrm>
            <a:off x="2446382" y="3909180"/>
            <a:ext cx="2441435" cy="2813836"/>
            <a:chOff x="2446382" y="3909180"/>
            <a:chExt cx="2441435" cy="2813836"/>
          </a:xfrm>
        </p:grpSpPr>
        <p:grpSp>
          <p:nvGrpSpPr>
            <p:cNvPr id="364" name="グループ化 363">
              <a:extLst>
                <a:ext uri="{FF2B5EF4-FFF2-40B4-BE49-F238E27FC236}">
                  <a16:creationId xmlns:a16="http://schemas.microsoft.com/office/drawing/2014/main" id="{86B7953C-1F78-39D0-7F94-9D1889BF59AA}"/>
                </a:ext>
              </a:extLst>
            </p:cNvPr>
            <p:cNvGrpSpPr/>
            <p:nvPr/>
          </p:nvGrpSpPr>
          <p:grpSpPr>
            <a:xfrm>
              <a:off x="2446382" y="3909180"/>
              <a:ext cx="2441435" cy="937945"/>
              <a:chOff x="1077773" y="1163144"/>
              <a:chExt cx="1802973" cy="2131574"/>
            </a:xfrm>
          </p:grpSpPr>
          <p:sp>
            <p:nvSpPr>
              <p:cNvPr id="405" name="正方形/長方形 404">
                <a:extLst>
                  <a:ext uri="{FF2B5EF4-FFF2-40B4-BE49-F238E27FC236}">
                    <a16:creationId xmlns:a16="http://schemas.microsoft.com/office/drawing/2014/main" id="{B5B1E941-0840-F47C-F92A-D5BE0E9B3CC4}"/>
                  </a:ext>
                </a:extLst>
              </p:cNvPr>
              <p:cNvSpPr/>
              <p:nvPr/>
            </p:nvSpPr>
            <p:spPr>
              <a:xfrm>
                <a:off x="1077773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正方形/長方形 405">
                <a:extLst>
                  <a:ext uri="{FF2B5EF4-FFF2-40B4-BE49-F238E27FC236}">
                    <a16:creationId xmlns:a16="http://schemas.microsoft.com/office/drawing/2014/main" id="{9DD7E461-5BC8-B792-1F88-9BC17FFBC9CD}"/>
                  </a:ext>
                </a:extLst>
              </p:cNvPr>
              <p:cNvSpPr/>
              <p:nvPr/>
            </p:nvSpPr>
            <p:spPr>
              <a:xfrm>
                <a:off x="117382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正方形/長方形 406">
                <a:extLst>
                  <a:ext uri="{FF2B5EF4-FFF2-40B4-BE49-F238E27FC236}">
                    <a16:creationId xmlns:a16="http://schemas.microsoft.com/office/drawing/2014/main" id="{F9FB48E7-3C24-4116-99DA-4076138D1915}"/>
                  </a:ext>
                </a:extLst>
              </p:cNvPr>
              <p:cNvSpPr/>
              <p:nvPr/>
            </p:nvSpPr>
            <p:spPr>
              <a:xfrm>
                <a:off x="1269456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正方形/長方形 407">
                <a:extLst>
                  <a:ext uri="{FF2B5EF4-FFF2-40B4-BE49-F238E27FC236}">
                    <a16:creationId xmlns:a16="http://schemas.microsoft.com/office/drawing/2014/main" id="{808760C8-DDF3-49E3-0AFF-7B57957390D6}"/>
                  </a:ext>
                </a:extLst>
              </p:cNvPr>
              <p:cNvSpPr/>
              <p:nvPr/>
            </p:nvSpPr>
            <p:spPr>
              <a:xfrm>
                <a:off x="1365510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正方形/長方形 408">
                <a:extLst>
                  <a:ext uri="{FF2B5EF4-FFF2-40B4-BE49-F238E27FC236}">
                    <a16:creationId xmlns:a16="http://schemas.microsoft.com/office/drawing/2014/main" id="{98DC9A82-6229-48A1-1BD4-4BBCD653D067}"/>
                  </a:ext>
                </a:extLst>
              </p:cNvPr>
              <p:cNvSpPr/>
              <p:nvPr/>
            </p:nvSpPr>
            <p:spPr>
              <a:xfrm>
                <a:off x="144751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正方形/長方形 409">
                <a:extLst>
                  <a:ext uri="{FF2B5EF4-FFF2-40B4-BE49-F238E27FC236}">
                    <a16:creationId xmlns:a16="http://schemas.microsoft.com/office/drawing/2014/main" id="{65C6A0E4-E90C-5BD7-44F9-5F86628BD7C2}"/>
                  </a:ext>
                </a:extLst>
              </p:cNvPr>
              <p:cNvSpPr/>
              <p:nvPr/>
            </p:nvSpPr>
            <p:spPr>
              <a:xfrm>
                <a:off x="154356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正方形/長方形 410">
                <a:extLst>
                  <a:ext uri="{FF2B5EF4-FFF2-40B4-BE49-F238E27FC236}">
                    <a16:creationId xmlns:a16="http://schemas.microsoft.com/office/drawing/2014/main" id="{0190649B-A8DD-519F-4694-FCEB842C14C5}"/>
                  </a:ext>
                </a:extLst>
              </p:cNvPr>
              <p:cNvSpPr/>
              <p:nvPr/>
            </p:nvSpPr>
            <p:spPr>
              <a:xfrm>
                <a:off x="16416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正方形/長方形 411">
                <a:extLst>
                  <a:ext uri="{FF2B5EF4-FFF2-40B4-BE49-F238E27FC236}">
                    <a16:creationId xmlns:a16="http://schemas.microsoft.com/office/drawing/2014/main" id="{530B99DC-7A69-2275-1A7C-46D3869E58E7}"/>
                  </a:ext>
                </a:extLst>
              </p:cNvPr>
              <p:cNvSpPr/>
              <p:nvPr/>
            </p:nvSpPr>
            <p:spPr>
              <a:xfrm>
                <a:off x="17376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正方形/長方形 412">
                <a:extLst>
                  <a:ext uri="{FF2B5EF4-FFF2-40B4-BE49-F238E27FC236}">
                    <a16:creationId xmlns:a16="http://schemas.microsoft.com/office/drawing/2014/main" id="{88DA3231-451B-EBF6-82F6-D3AA0048B0AF}"/>
                  </a:ext>
                </a:extLst>
              </p:cNvPr>
              <p:cNvSpPr/>
              <p:nvPr/>
            </p:nvSpPr>
            <p:spPr>
              <a:xfrm>
                <a:off x="1829415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正方形/長方形 413">
                <a:extLst>
                  <a:ext uri="{FF2B5EF4-FFF2-40B4-BE49-F238E27FC236}">
                    <a16:creationId xmlns:a16="http://schemas.microsoft.com/office/drawing/2014/main" id="{99F47E6A-CCDD-2862-B7E1-E6B944B17EEA}"/>
                  </a:ext>
                </a:extLst>
              </p:cNvPr>
              <p:cNvSpPr/>
              <p:nvPr/>
            </p:nvSpPr>
            <p:spPr>
              <a:xfrm>
                <a:off x="1925469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正方形/長方形 414">
                <a:extLst>
                  <a:ext uri="{FF2B5EF4-FFF2-40B4-BE49-F238E27FC236}">
                    <a16:creationId xmlns:a16="http://schemas.microsoft.com/office/drawing/2014/main" id="{84E4D4AA-D134-8161-D5A0-10224AC7B0DE}"/>
                  </a:ext>
                </a:extLst>
              </p:cNvPr>
              <p:cNvSpPr/>
              <p:nvPr/>
            </p:nvSpPr>
            <p:spPr>
              <a:xfrm>
                <a:off x="201918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正方形/長方形 415">
                <a:extLst>
                  <a:ext uri="{FF2B5EF4-FFF2-40B4-BE49-F238E27FC236}">
                    <a16:creationId xmlns:a16="http://schemas.microsoft.com/office/drawing/2014/main" id="{82B5FA31-DF39-0261-7AF6-96747E681D0F}"/>
                  </a:ext>
                </a:extLst>
              </p:cNvPr>
              <p:cNvSpPr/>
              <p:nvPr/>
            </p:nvSpPr>
            <p:spPr>
              <a:xfrm>
                <a:off x="211523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正方形/長方形 416">
                <a:extLst>
                  <a:ext uri="{FF2B5EF4-FFF2-40B4-BE49-F238E27FC236}">
                    <a16:creationId xmlns:a16="http://schemas.microsoft.com/office/drawing/2014/main" id="{2818AD6D-A809-E46E-8EF8-69667A64DF8B}"/>
                  </a:ext>
                </a:extLst>
              </p:cNvPr>
              <p:cNvSpPr/>
              <p:nvPr/>
            </p:nvSpPr>
            <p:spPr>
              <a:xfrm>
                <a:off x="2404570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正方形/長方形 417">
                <a:extLst>
                  <a:ext uri="{FF2B5EF4-FFF2-40B4-BE49-F238E27FC236}">
                    <a16:creationId xmlns:a16="http://schemas.microsoft.com/office/drawing/2014/main" id="{D517571D-A52D-28A2-222A-62C17824A0C4}"/>
                  </a:ext>
                </a:extLst>
              </p:cNvPr>
              <p:cNvSpPr/>
              <p:nvPr/>
            </p:nvSpPr>
            <p:spPr>
              <a:xfrm>
                <a:off x="2500624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正方形/長方形 418">
                <a:extLst>
                  <a:ext uri="{FF2B5EF4-FFF2-40B4-BE49-F238E27FC236}">
                    <a16:creationId xmlns:a16="http://schemas.microsoft.com/office/drawing/2014/main" id="{382332F9-B64B-7E54-64AC-5CD9E774F698}"/>
                  </a:ext>
                </a:extLst>
              </p:cNvPr>
              <p:cNvSpPr/>
              <p:nvPr/>
            </p:nvSpPr>
            <p:spPr>
              <a:xfrm>
                <a:off x="22111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正方形/長方形 419">
                <a:extLst>
                  <a:ext uri="{FF2B5EF4-FFF2-40B4-BE49-F238E27FC236}">
                    <a16:creationId xmlns:a16="http://schemas.microsoft.com/office/drawing/2014/main" id="{985660A4-FE45-366F-4E74-ABA6C395BB60}"/>
                  </a:ext>
                </a:extLst>
              </p:cNvPr>
              <p:cNvSpPr/>
              <p:nvPr/>
            </p:nvSpPr>
            <p:spPr>
              <a:xfrm>
                <a:off x="23071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正方形/長方形 420">
                <a:extLst>
                  <a:ext uri="{FF2B5EF4-FFF2-40B4-BE49-F238E27FC236}">
                    <a16:creationId xmlns:a16="http://schemas.microsoft.com/office/drawing/2014/main" id="{7F98259C-4235-FA76-875A-A79B0947665F}"/>
                  </a:ext>
                </a:extLst>
              </p:cNvPr>
              <p:cNvSpPr/>
              <p:nvPr/>
            </p:nvSpPr>
            <p:spPr>
              <a:xfrm>
                <a:off x="2595933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正方形/長方形 421">
                <a:extLst>
                  <a:ext uri="{FF2B5EF4-FFF2-40B4-BE49-F238E27FC236}">
                    <a16:creationId xmlns:a16="http://schemas.microsoft.com/office/drawing/2014/main" id="{030516F1-C863-D6BA-E968-6793B08C43E2}"/>
                  </a:ext>
                </a:extLst>
              </p:cNvPr>
              <p:cNvSpPr/>
              <p:nvPr/>
            </p:nvSpPr>
            <p:spPr>
              <a:xfrm>
                <a:off x="269198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正方形/長方形 422">
                <a:extLst>
                  <a:ext uri="{FF2B5EF4-FFF2-40B4-BE49-F238E27FC236}">
                    <a16:creationId xmlns:a16="http://schemas.microsoft.com/office/drawing/2014/main" id="{677585B2-88B1-7951-4FBA-AA1EE782D2A8}"/>
                  </a:ext>
                </a:extLst>
              </p:cNvPr>
              <p:cNvSpPr/>
              <p:nvPr/>
            </p:nvSpPr>
            <p:spPr>
              <a:xfrm>
                <a:off x="278227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86" name="正方形/長方形 385">
              <a:extLst>
                <a:ext uri="{FF2B5EF4-FFF2-40B4-BE49-F238E27FC236}">
                  <a16:creationId xmlns:a16="http://schemas.microsoft.com/office/drawing/2014/main" id="{B1229EE9-1971-6CFB-F4F2-ABB6C1E193FB}"/>
                </a:ext>
              </a:extLst>
            </p:cNvPr>
            <p:cNvSpPr/>
            <p:nvPr/>
          </p:nvSpPr>
          <p:spPr>
            <a:xfrm>
              <a:off x="2446382" y="4847125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正方形/長方形 387">
              <a:extLst>
                <a:ext uri="{FF2B5EF4-FFF2-40B4-BE49-F238E27FC236}">
                  <a16:creationId xmlns:a16="http://schemas.microsoft.com/office/drawing/2014/main" id="{B3017304-E435-9891-BD2F-1A777F2968E3}"/>
                </a:ext>
              </a:extLst>
            </p:cNvPr>
            <p:cNvSpPr/>
            <p:nvPr/>
          </p:nvSpPr>
          <p:spPr>
            <a:xfrm>
              <a:off x="2705943" y="4847125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正方形/長方形 389">
              <a:extLst>
                <a:ext uri="{FF2B5EF4-FFF2-40B4-BE49-F238E27FC236}">
                  <a16:creationId xmlns:a16="http://schemas.microsoft.com/office/drawing/2014/main" id="{FF2D1914-FD11-A1D5-E678-FD54C6212C92}"/>
                </a:ext>
              </a:extLst>
            </p:cNvPr>
            <p:cNvSpPr/>
            <p:nvPr/>
          </p:nvSpPr>
          <p:spPr>
            <a:xfrm>
              <a:off x="2947054" y="4847125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正方形/長方形 391">
              <a:extLst>
                <a:ext uri="{FF2B5EF4-FFF2-40B4-BE49-F238E27FC236}">
                  <a16:creationId xmlns:a16="http://schemas.microsoft.com/office/drawing/2014/main" id="{39101FBF-7A58-C542-81EA-A10107D497A7}"/>
                </a:ext>
              </a:extLst>
            </p:cNvPr>
            <p:cNvSpPr/>
            <p:nvPr/>
          </p:nvSpPr>
          <p:spPr>
            <a:xfrm>
              <a:off x="3209915" y="4847125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正方形/長方形 393">
              <a:extLst>
                <a:ext uri="{FF2B5EF4-FFF2-40B4-BE49-F238E27FC236}">
                  <a16:creationId xmlns:a16="http://schemas.microsoft.com/office/drawing/2014/main" id="{079A0D93-877B-19E1-E9F6-632D233BB7F2}"/>
                </a:ext>
              </a:extLst>
            </p:cNvPr>
            <p:cNvSpPr/>
            <p:nvPr/>
          </p:nvSpPr>
          <p:spPr>
            <a:xfrm>
              <a:off x="3464193" y="4847125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正方形/長方形 395">
              <a:extLst>
                <a:ext uri="{FF2B5EF4-FFF2-40B4-BE49-F238E27FC236}">
                  <a16:creationId xmlns:a16="http://schemas.microsoft.com/office/drawing/2014/main" id="{48CE850B-6A48-1400-DDBA-662073D9B1C5}"/>
                </a:ext>
              </a:extLst>
            </p:cNvPr>
            <p:cNvSpPr/>
            <p:nvPr/>
          </p:nvSpPr>
          <p:spPr>
            <a:xfrm>
              <a:off x="3721162" y="4847125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正方形/長方形 397">
              <a:extLst>
                <a:ext uri="{FF2B5EF4-FFF2-40B4-BE49-F238E27FC236}">
                  <a16:creationId xmlns:a16="http://schemas.microsoft.com/office/drawing/2014/main" id="{AC8A37B4-1774-195B-1974-68D869A783CF}"/>
                </a:ext>
              </a:extLst>
            </p:cNvPr>
            <p:cNvSpPr/>
            <p:nvPr/>
          </p:nvSpPr>
          <p:spPr>
            <a:xfrm>
              <a:off x="4243019" y="4847125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正方形/長方形 399">
              <a:extLst>
                <a:ext uri="{FF2B5EF4-FFF2-40B4-BE49-F238E27FC236}">
                  <a16:creationId xmlns:a16="http://schemas.microsoft.com/office/drawing/2014/main" id="{0DE99627-B8C8-E434-AACB-3DC8817896D6}"/>
                </a:ext>
              </a:extLst>
            </p:cNvPr>
            <p:cNvSpPr/>
            <p:nvPr/>
          </p:nvSpPr>
          <p:spPr>
            <a:xfrm>
              <a:off x="3981085" y="4847125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正方形/長方形 401">
              <a:extLst>
                <a:ext uri="{FF2B5EF4-FFF2-40B4-BE49-F238E27FC236}">
                  <a16:creationId xmlns:a16="http://schemas.microsoft.com/office/drawing/2014/main" id="{87F51AD8-650C-2532-C6F0-C5D7993555EF}"/>
                </a:ext>
              </a:extLst>
            </p:cNvPr>
            <p:cNvSpPr/>
            <p:nvPr/>
          </p:nvSpPr>
          <p:spPr>
            <a:xfrm>
              <a:off x="4502147" y="4847125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正方形/長方形 403">
              <a:extLst>
                <a:ext uri="{FF2B5EF4-FFF2-40B4-BE49-F238E27FC236}">
                  <a16:creationId xmlns:a16="http://schemas.microsoft.com/office/drawing/2014/main" id="{30D4374F-D002-C277-99E2-784E28D21BCE}"/>
                </a:ext>
              </a:extLst>
            </p:cNvPr>
            <p:cNvSpPr/>
            <p:nvPr/>
          </p:nvSpPr>
          <p:spPr>
            <a:xfrm>
              <a:off x="4754474" y="4847125"/>
              <a:ext cx="133343" cy="9379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66" name="グループ化 365">
              <a:extLst>
                <a:ext uri="{FF2B5EF4-FFF2-40B4-BE49-F238E27FC236}">
                  <a16:creationId xmlns:a16="http://schemas.microsoft.com/office/drawing/2014/main" id="{7EBF25B6-98C5-360D-F1CF-8BFBB529B556}"/>
                </a:ext>
              </a:extLst>
            </p:cNvPr>
            <p:cNvGrpSpPr/>
            <p:nvPr/>
          </p:nvGrpSpPr>
          <p:grpSpPr>
            <a:xfrm>
              <a:off x="2446382" y="5785071"/>
              <a:ext cx="2441435" cy="937945"/>
              <a:chOff x="1077773" y="1163144"/>
              <a:chExt cx="1802973" cy="2131574"/>
            </a:xfrm>
          </p:grpSpPr>
          <p:sp>
            <p:nvSpPr>
              <p:cNvPr id="367" name="正方形/長方形 366">
                <a:extLst>
                  <a:ext uri="{FF2B5EF4-FFF2-40B4-BE49-F238E27FC236}">
                    <a16:creationId xmlns:a16="http://schemas.microsoft.com/office/drawing/2014/main" id="{5EACB199-E8F7-987C-90C5-02CA7A461713}"/>
                  </a:ext>
                </a:extLst>
              </p:cNvPr>
              <p:cNvSpPr/>
              <p:nvPr/>
            </p:nvSpPr>
            <p:spPr>
              <a:xfrm>
                <a:off x="1077773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正方形/長方形 367">
                <a:extLst>
                  <a:ext uri="{FF2B5EF4-FFF2-40B4-BE49-F238E27FC236}">
                    <a16:creationId xmlns:a16="http://schemas.microsoft.com/office/drawing/2014/main" id="{E8F51BF1-97E3-6E5E-6CE7-EB1205AC6F47}"/>
                  </a:ext>
                </a:extLst>
              </p:cNvPr>
              <p:cNvSpPr/>
              <p:nvPr/>
            </p:nvSpPr>
            <p:spPr>
              <a:xfrm>
                <a:off x="117382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正方形/長方形 368">
                <a:extLst>
                  <a:ext uri="{FF2B5EF4-FFF2-40B4-BE49-F238E27FC236}">
                    <a16:creationId xmlns:a16="http://schemas.microsoft.com/office/drawing/2014/main" id="{F8A71455-B2C2-F877-0A5A-59E80688AB5C}"/>
                  </a:ext>
                </a:extLst>
              </p:cNvPr>
              <p:cNvSpPr/>
              <p:nvPr/>
            </p:nvSpPr>
            <p:spPr>
              <a:xfrm>
                <a:off x="1269456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正方形/長方形 369">
                <a:extLst>
                  <a:ext uri="{FF2B5EF4-FFF2-40B4-BE49-F238E27FC236}">
                    <a16:creationId xmlns:a16="http://schemas.microsoft.com/office/drawing/2014/main" id="{0E26407B-AB47-28AF-D2F4-F3FD72C57E3E}"/>
                  </a:ext>
                </a:extLst>
              </p:cNvPr>
              <p:cNvSpPr/>
              <p:nvPr/>
            </p:nvSpPr>
            <p:spPr>
              <a:xfrm>
                <a:off x="1365510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正方形/長方形 370">
                <a:extLst>
                  <a:ext uri="{FF2B5EF4-FFF2-40B4-BE49-F238E27FC236}">
                    <a16:creationId xmlns:a16="http://schemas.microsoft.com/office/drawing/2014/main" id="{7BC42E9E-A0B1-F384-01AF-4407C817A635}"/>
                  </a:ext>
                </a:extLst>
              </p:cNvPr>
              <p:cNvSpPr/>
              <p:nvPr/>
            </p:nvSpPr>
            <p:spPr>
              <a:xfrm>
                <a:off x="144751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正方形/長方形 371">
                <a:extLst>
                  <a:ext uri="{FF2B5EF4-FFF2-40B4-BE49-F238E27FC236}">
                    <a16:creationId xmlns:a16="http://schemas.microsoft.com/office/drawing/2014/main" id="{299B5B55-2FD8-5C86-634B-376584BF7C58}"/>
                  </a:ext>
                </a:extLst>
              </p:cNvPr>
              <p:cNvSpPr/>
              <p:nvPr/>
            </p:nvSpPr>
            <p:spPr>
              <a:xfrm>
                <a:off x="154356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正方形/長方形 372">
                <a:extLst>
                  <a:ext uri="{FF2B5EF4-FFF2-40B4-BE49-F238E27FC236}">
                    <a16:creationId xmlns:a16="http://schemas.microsoft.com/office/drawing/2014/main" id="{028DD818-66B4-EF29-9EAA-DE6663DF56F4}"/>
                  </a:ext>
                </a:extLst>
              </p:cNvPr>
              <p:cNvSpPr/>
              <p:nvPr/>
            </p:nvSpPr>
            <p:spPr>
              <a:xfrm>
                <a:off x="16416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正方形/長方形 373">
                <a:extLst>
                  <a:ext uri="{FF2B5EF4-FFF2-40B4-BE49-F238E27FC236}">
                    <a16:creationId xmlns:a16="http://schemas.microsoft.com/office/drawing/2014/main" id="{0B7A2A03-BDB7-239D-CD87-1056A220B516}"/>
                  </a:ext>
                </a:extLst>
              </p:cNvPr>
              <p:cNvSpPr/>
              <p:nvPr/>
            </p:nvSpPr>
            <p:spPr>
              <a:xfrm>
                <a:off x="17376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正方形/長方形 374">
                <a:extLst>
                  <a:ext uri="{FF2B5EF4-FFF2-40B4-BE49-F238E27FC236}">
                    <a16:creationId xmlns:a16="http://schemas.microsoft.com/office/drawing/2014/main" id="{367A27F1-5B76-9375-820D-2482FC3EDB29}"/>
                  </a:ext>
                </a:extLst>
              </p:cNvPr>
              <p:cNvSpPr/>
              <p:nvPr/>
            </p:nvSpPr>
            <p:spPr>
              <a:xfrm>
                <a:off x="1829415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正方形/長方形 375">
                <a:extLst>
                  <a:ext uri="{FF2B5EF4-FFF2-40B4-BE49-F238E27FC236}">
                    <a16:creationId xmlns:a16="http://schemas.microsoft.com/office/drawing/2014/main" id="{19FF000E-8523-2F94-FFF9-AFB77CD68573}"/>
                  </a:ext>
                </a:extLst>
              </p:cNvPr>
              <p:cNvSpPr/>
              <p:nvPr/>
            </p:nvSpPr>
            <p:spPr>
              <a:xfrm>
                <a:off x="1925469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正方形/長方形 376">
                <a:extLst>
                  <a:ext uri="{FF2B5EF4-FFF2-40B4-BE49-F238E27FC236}">
                    <a16:creationId xmlns:a16="http://schemas.microsoft.com/office/drawing/2014/main" id="{89035CBD-7A0A-2C92-C160-0363E66D4A91}"/>
                  </a:ext>
                </a:extLst>
              </p:cNvPr>
              <p:cNvSpPr/>
              <p:nvPr/>
            </p:nvSpPr>
            <p:spPr>
              <a:xfrm>
                <a:off x="201918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正方形/長方形 377">
                <a:extLst>
                  <a:ext uri="{FF2B5EF4-FFF2-40B4-BE49-F238E27FC236}">
                    <a16:creationId xmlns:a16="http://schemas.microsoft.com/office/drawing/2014/main" id="{3615CA78-60AA-7E79-0A9D-0489B09EF222}"/>
                  </a:ext>
                </a:extLst>
              </p:cNvPr>
              <p:cNvSpPr/>
              <p:nvPr/>
            </p:nvSpPr>
            <p:spPr>
              <a:xfrm>
                <a:off x="211523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正方形/長方形 378">
                <a:extLst>
                  <a:ext uri="{FF2B5EF4-FFF2-40B4-BE49-F238E27FC236}">
                    <a16:creationId xmlns:a16="http://schemas.microsoft.com/office/drawing/2014/main" id="{427701C2-8589-E86B-3D3D-C61B20E18695}"/>
                  </a:ext>
                </a:extLst>
              </p:cNvPr>
              <p:cNvSpPr/>
              <p:nvPr/>
            </p:nvSpPr>
            <p:spPr>
              <a:xfrm>
                <a:off x="2404570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正方形/長方形 379">
                <a:extLst>
                  <a:ext uri="{FF2B5EF4-FFF2-40B4-BE49-F238E27FC236}">
                    <a16:creationId xmlns:a16="http://schemas.microsoft.com/office/drawing/2014/main" id="{DDB7B6A7-3ADA-0239-DD31-51D8342D54CC}"/>
                  </a:ext>
                </a:extLst>
              </p:cNvPr>
              <p:cNvSpPr/>
              <p:nvPr/>
            </p:nvSpPr>
            <p:spPr>
              <a:xfrm>
                <a:off x="2500624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正方形/長方形 380">
                <a:extLst>
                  <a:ext uri="{FF2B5EF4-FFF2-40B4-BE49-F238E27FC236}">
                    <a16:creationId xmlns:a16="http://schemas.microsoft.com/office/drawing/2014/main" id="{A54EF231-C93C-8751-B6AA-0C4206DFF179}"/>
                  </a:ext>
                </a:extLst>
              </p:cNvPr>
              <p:cNvSpPr/>
              <p:nvPr/>
            </p:nvSpPr>
            <p:spPr>
              <a:xfrm>
                <a:off x="22111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正方形/長方形 381">
                <a:extLst>
                  <a:ext uri="{FF2B5EF4-FFF2-40B4-BE49-F238E27FC236}">
                    <a16:creationId xmlns:a16="http://schemas.microsoft.com/office/drawing/2014/main" id="{67BCE473-BCE1-5AA3-C6BC-B732EA31E546}"/>
                  </a:ext>
                </a:extLst>
              </p:cNvPr>
              <p:cNvSpPr/>
              <p:nvPr/>
            </p:nvSpPr>
            <p:spPr>
              <a:xfrm>
                <a:off x="23071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正方形/長方形 382">
                <a:extLst>
                  <a:ext uri="{FF2B5EF4-FFF2-40B4-BE49-F238E27FC236}">
                    <a16:creationId xmlns:a16="http://schemas.microsoft.com/office/drawing/2014/main" id="{022A7F9A-9FF0-3434-F9A5-408E8C8DCBD7}"/>
                  </a:ext>
                </a:extLst>
              </p:cNvPr>
              <p:cNvSpPr/>
              <p:nvPr/>
            </p:nvSpPr>
            <p:spPr>
              <a:xfrm>
                <a:off x="2595933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正方形/長方形 383">
                <a:extLst>
                  <a:ext uri="{FF2B5EF4-FFF2-40B4-BE49-F238E27FC236}">
                    <a16:creationId xmlns:a16="http://schemas.microsoft.com/office/drawing/2014/main" id="{618BFDEE-7023-0CD5-48E0-01A660137C02}"/>
                  </a:ext>
                </a:extLst>
              </p:cNvPr>
              <p:cNvSpPr/>
              <p:nvPr/>
            </p:nvSpPr>
            <p:spPr>
              <a:xfrm>
                <a:off x="269198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正方形/長方形 384">
                <a:extLst>
                  <a:ext uri="{FF2B5EF4-FFF2-40B4-BE49-F238E27FC236}">
                    <a16:creationId xmlns:a16="http://schemas.microsoft.com/office/drawing/2014/main" id="{6014C5A4-7987-4D28-3CB5-AD99AF13F08E}"/>
                  </a:ext>
                </a:extLst>
              </p:cNvPr>
              <p:cNvSpPr/>
              <p:nvPr/>
            </p:nvSpPr>
            <p:spPr>
              <a:xfrm>
                <a:off x="278227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296839DC-0C5D-DAB2-A9A8-0941BF15C39E}"/>
              </a:ext>
            </a:extLst>
          </p:cNvPr>
          <p:cNvGrpSpPr/>
          <p:nvPr/>
        </p:nvGrpSpPr>
        <p:grpSpPr>
          <a:xfrm>
            <a:off x="7415157" y="3909180"/>
            <a:ext cx="2439960" cy="2813836"/>
            <a:chOff x="5480028" y="3909180"/>
            <a:chExt cx="2439960" cy="2813836"/>
          </a:xfrm>
        </p:grpSpPr>
        <p:grpSp>
          <p:nvGrpSpPr>
            <p:cNvPr id="425" name="グループ化 424">
              <a:extLst>
                <a:ext uri="{FF2B5EF4-FFF2-40B4-BE49-F238E27FC236}">
                  <a16:creationId xmlns:a16="http://schemas.microsoft.com/office/drawing/2014/main" id="{722C158D-44D8-4302-2C7B-EC7B07A3AA2B}"/>
                </a:ext>
              </a:extLst>
            </p:cNvPr>
            <p:cNvGrpSpPr/>
            <p:nvPr/>
          </p:nvGrpSpPr>
          <p:grpSpPr>
            <a:xfrm>
              <a:off x="5480028" y="3909180"/>
              <a:ext cx="2439960" cy="937945"/>
              <a:chOff x="1173827" y="1163144"/>
              <a:chExt cx="1801884" cy="2131574"/>
            </a:xfrm>
          </p:grpSpPr>
          <p:sp>
            <p:nvSpPr>
              <p:cNvPr id="466" name="正方形/長方形 465">
                <a:extLst>
                  <a:ext uri="{FF2B5EF4-FFF2-40B4-BE49-F238E27FC236}">
                    <a16:creationId xmlns:a16="http://schemas.microsoft.com/office/drawing/2014/main" id="{F8AC0A11-1ABD-F8A2-ED82-143338159A0D}"/>
                  </a:ext>
                </a:extLst>
              </p:cNvPr>
              <p:cNvSpPr/>
              <p:nvPr/>
            </p:nvSpPr>
            <p:spPr>
              <a:xfrm>
                <a:off x="117382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正方形/長方形 466">
                <a:extLst>
                  <a:ext uri="{FF2B5EF4-FFF2-40B4-BE49-F238E27FC236}">
                    <a16:creationId xmlns:a16="http://schemas.microsoft.com/office/drawing/2014/main" id="{5BF3940D-3727-4944-62E5-96883035AF79}"/>
                  </a:ext>
                </a:extLst>
              </p:cNvPr>
              <p:cNvSpPr/>
              <p:nvPr/>
            </p:nvSpPr>
            <p:spPr>
              <a:xfrm>
                <a:off x="1269456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正方形/長方形 467">
                <a:extLst>
                  <a:ext uri="{FF2B5EF4-FFF2-40B4-BE49-F238E27FC236}">
                    <a16:creationId xmlns:a16="http://schemas.microsoft.com/office/drawing/2014/main" id="{76074D78-82B9-6D65-98EF-F18A7AEC4D6E}"/>
                  </a:ext>
                </a:extLst>
              </p:cNvPr>
              <p:cNvSpPr/>
              <p:nvPr/>
            </p:nvSpPr>
            <p:spPr>
              <a:xfrm>
                <a:off x="1365510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正方形/長方形 468">
                <a:extLst>
                  <a:ext uri="{FF2B5EF4-FFF2-40B4-BE49-F238E27FC236}">
                    <a16:creationId xmlns:a16="http://schemas.microsoft.com/office/drawing/2014/main" id="{FF122C39-CBFE-62D8-91C4-B906D39AAE35}"/>
                  </a:ext>
                </a:extLst>
              </p:cNvPr>
              <p:cNvSpPr/>
              <p:nvPr/>
            </p:nvSpPr>
            <p:spPr>
              <a:xfrm>
                <a:off x="144751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正方形/長方形 469">
                <a:extLst>
                  <a:ext uri="{FF2B5EF4-FFF2-40B4-BE49-F238E27FC236}">
                    <a16:creationId xmlns:a16="http://schemas.microsoft.com/office/drawing/2014/main" id="{EABE85BD-5B39-D394-35B5-841610766D8C}"/>
                  </a:ext>
                </a:extLst>
              </p:cNvPr>
              <p:cNvSpPr/>
              <p:nvPr/>
            </p:nvSpPr>
            <p:spPr>
              <a:xfrm>
                <a:off x="154356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正方形/長方形 470">
                <a:extLst>
                  <a:ext uri="{FF2B5EF4-FFF2-40B4-BE49-F238E27FC236}">
                    <a16:creationId xmlns:a16="http://schemas.microsoft.com/office/drawing/2014/main" id="{11CA4537-F3A0-6DC4-BD50-8CC4B8E366F0}"/>
                  </a:ext>
                </a:extLst>
              </p:cNvPr>
              <p:cNvSpPr/>
              <p:nvPr/>
            </p:nvSpPr>
            <p:spPr>
              <a:xfrm>
                <a:off x="16416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正方形/長方形 471">
                <a:extLst>
                  <a:ext uri="{FF2B5EF4-FFF2-40B4-BE49-F238E27FC236}">
                    <a16:creationId xmlns:a16="http://schemas.microsoft.com/office/drawing/2014/main" id="{07C8F0A3-EA35-157B-3127-8302CA718498}"/>
                  </a:ext>
                </a:extLst>
              </p:cNvPr>
              <p:cNvSpPr/>
              <p:nvPr/>
            </p:nvSpPr>
            <p:spPr>
              <a:xfrm>
                <a:off x="17376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正方形/長方形 472">
                <a:extLst>
                  <a:ext uri="{FF2B5EF4-FFF2-40B4-BE49-F238E27FC236}">
                    <a16:creationId xmlns:a16="http://schemas.microsoft.com/office/drawing/2014/main" id="{1277D666-6BA3-CB83-ACDB-A6FF7E1A5C24}"/>
                  </a:ext>
                </a:extLst>
              </p:cNvPr>
              <p:cNvSpPr/>
              <p:nvPr/>
            </p:nvSpPr>
            <p:spPr>
              <a:xfrm>
                <a:off x="1829415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正方形/長方形 473">
                <a:extLst>
                  <a:ext uri="{FF2B5EF4-FFF2-40B4-BE49-F238E27FC236}">
                    <a16:creationId xmlns:a16="http://schemas.microsoft.com/office/drawing/2014/main" id="{21B1D9F1-D0E7-CFCA-A694-DBDC0F894627}"/>
                  </a:ext>
                </a:extLst>
              </p:cNvPr>
              <p:cNvSpPr/>
              <p:nvPr/>
            </p:nvSpPr>
            <p:spPr>
              <a:xfrm>
                <a:off x="1925469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正方形/長方形 474">
                <a:extLst>
                  <a:ext uri="{FF2B5EF4-FFF2-40B4-BE49-F238E27FC236}">
                    <a16:creationId xmlns:a16="http://schemas.microsoft.com/office/drawing/2014/main" id="{80649235-9740-7554-A1CA-11832FA9BFBE}"/>
                  </a:ext>
                </a:extLst>
              </p:cNvPr>
              <p:cNvSpPr/>
              <p:nvPr/>
            </p:nvSpPr>
            <p:spPr>
              <a:xfrm>
                <a:off x="201918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正方形/長方形 475">
                <a:extLst>
                  <a:ext uri="{FF2B5EF4-FFF2-40B4-BE49-F238E27FC236}">
                    <a16:creationId xmlns:a16="http://schemas.microsoft.com/office/drawing/2014/main" id="{AB687BB4-FEC1-EE7F-0777-B4BD8EFE2B0D}"/>
                  </a:ext>
                </a:extLst>
              </p:cNvPr>
              <p:cNvSpPr/>
              <p:nvPr/>
            </p:nvSpPr>
            <p:spPr>
              <a:xfrm>
                <a:off x="211523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正方形/長方形 476">
                <a:extLst>
                  <a:ext uri="{FF2B5EF4-FFF2-40B4-BE49-F238E27FC236}">
                    <a16:creationId xmlns:a16="http://schemas.microsoft.com/office/drawing/2014/main" id="{457A53CC-4E7B-A7C5-923A-CE34C114B756}"/>
                  </a:ext>
                </a:extLst>
              </p:cNvPr>
              <p:cNvSpPr/>
              <p:nvPr/>
            </p:nvSpPr>
            <p:spPr>
              <a:xfrm>
                <a:off x="2404570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正方形/長方形 477">
                <a:extLst>
                  <a:ext uri="{FF2B5EF4-FFF2-40B4-BE49-F238E27FC236}">
                    <a16:creationId xmlns:a16="http://schemas.microsoft.com/office/drawing/2014/main" id="{09536AFD-3E93-6A98-0586-265FEEE68AB7}"/>
                  </a:ext>
                </a:extLst>
              </p:cNvPr>
              <p:cNvSpPr/>
              <p:nvPr/>
            </p:nvSpPr>
            <p:spPr>
              <a:xfrm>
                <a:off x="2500624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正方形/長方形 478">
                <a:extLst>
                  <a:ext uri="{FF2B5EF4-FFF2-40B4-BE49-F238E27FC236}">
                    <a16:creationId xmlns:a16="http://schemas.microsoft.com/office/drawing/2014/main" id="{B8BF99A1-F496-CC5D-68DE-29DF096FBC24}"/>
                  </a:ext>
                </a:extLst>
              </p:cNvPr>
              <p:cNvSpPr/>
              <p:nvPr/>
            </p:nvSpPr>
            <p:spPr>
              <a:xfrm>
                <a:off x="22111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正方形/長方形 479">
                <a:extLst>
                  <a:ext uri="{FF2B5EF4-FFF2-40B4-BE49-F238E27FC236}">
                    <a16:creationId xmlns:a16="http://schemas.microsoft.com/office/drawing/2014/main" id="{27A8EBDC-5F1A-3A98-6143-7B98CBDFC124}"/>
                  </a:ext>
                </a:extLst>
              </p:cNvPr>
              <p:cNvSpPr/>
              <p:nvPr/>
            </p:nvSpPr>
            <p:spPr>
              <a:xfrm>
                <a:off x="23071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正方形/長方形 480">
                <a:extLst>
                  <a:ext uri="{FF2B5EF4-FFF2-40B4-BE49-F238E27FC236}">
                    <a16:creationId xmlns:a16="http://schemas.microsoft.com/office/drawing/2014/main" id="{58922A02-8B8D-AA43-62CA-998B3897E9D5}"/>
                  </a:ext>
                </a:extLst>
              </p:cNvPr>
              <p:cNvSpPr/>
              <p:nvPr/>
            </p:nvSpPr>
            <p:spPr>
              <a:xfrm>
                <a:off x="2595933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正方形/長方形 481">
                <a:extLst>
                  <a:ext uri="{FF2B5EF4-FFF2-40B4-BE49-F238E27FC236}">
                    <a16:creationId xmlns:a16="http://schemas.microsoft.com/office/drawing/2014/main" id="{8451DC79-E78B-B11E-B612-E4062648490B}"/>
                  </a:ext>
                </a:extLst>
              </p:cNvPr>
              <p:cNvSpPr/>
              <p:nvPr/>
            </p:nvSpPr>
            <p:spPr>
              <a:xfrm>
                <a:off x="269198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正方形/長方形 482">
                <a:extLst>
                  <a:ext uri="{FF2B5EF4-FFF2-40B4-BE49-F238E27FC236}">
                    <a16:creationId xmlns:a16="http://schemas.microsoft.com/office/drawing/2014/main" id="{E669F016-FA96-E9A2-87A3-15BEACA0BDBC}"/>
                  </a:ext>
                </a:extLst>
              </p:cNvPr>
              <p:cNvSpPr/>
              <p:nvPr/>
            </p:nvSpPr>
            <p:spPr>
              <a:xfrm>
                <a:off x="278227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正方形/長方形 483">
                <a:extLst>
                  <a:ext uri="{FF2B5EF4-FFF2-40B4-BE49-F238E27FC236}">
                    <a16:creationId xmlns:a16="http://schemas.microsoft.com/office/drawing/2014/main" id="{C6BA7FA4-6A43-202A-7D77-6560A3E21FE4}"/>
                  </a:ext>
                </a:extLst>
              </p:cNvPr>
              <p:cNvSpPr/>
              <p:nvPr/>
            </p:nvSpPr>
            <p:spPr>
              <a:xfrm>
                <a:off x="287832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47" name="正方形/長方形 446">
              <a:extLst>
                <a:ext uri="{FF2B5EF4-FFF2-40B4-BE49-F238E27FC236}">
                  <a16:creationId xmlns:a16="http://schemas.microsoft.com/office/drawing/2014/main" id="{D7019FD8-7A33-1B14-BB0B-056528FA2831}"/>
                </a:ext>
              </a:extLst>
            </p:cNvPr>
            <p:cNvSpPr/>
            <p:nvPr/>
          </p:nvSpPr>
          <p:spPr>
            <a:xfrm>
              <a:off x="5480028" y="4847125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正方形/長方形 448">
              <a:extLst>
                <a:ext uri="{FF2B5EF4-FFF2-40B4-BE49-F238E27FC236}">
                  <a16:creationId xmlns:a16="http://schemas.microsoft.com/office/drawing/2014/main" id="{64EEE99B-AFD9-C3A5-7FDD-771E023DED0E}"/>
                </a:ext>
              </a:extLst>
            </p:cNvPr>
            <p:cNvSpPr/>
            <p:nvPr/>
          </p:nvSpPr>
          <p:spPr>
            <a:xfrm>
              <a:off x="5739589" y="4847125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正方形/長方形 450">
              <a:extLst>
                <a:ext uri="{FF2B5EF4-FFF2-40B4-BE49-F238E27FC236}">
                  <a16:creationId xmlns:a16="http://schemas.microsoft.com/office/drawing/2014/main" id="{9D97193A-354D-3BE8-559D-DD62D20E3C18}"/>
                </a:ext>
              </a:extLst>
            </p:cNvPr>
            <p:cNvSpPr/>
            <p:nvPr/>
          </p:nvSpPr>
          <p:spPr>
            <a:xfrm>
              <a:off x="5980700" y="4847125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正方形/長方形 452">
              <a:extLst>
                <a:ext uri="{FF2B5EF4-FFF2-40B4-BE49-F238E27FC236}">
                  <a16:creationId xmlns:a16="http://schemas.microsoft.com/office/drawing/2014/main" id="{0AB15F55-882E-4CA5-737E-0B8F1E808F50}"/>
                </a:ext>
              </a:extLst>
            </p:cNvPr>
            <p:cNvSpPr/>
            <p:nvPr/>
          </p:nvSpPr>
          <p:spPr>
            <a:xfrm>
              <a:off x="6243561" y="4847125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正方形/長方形 454">
              <a:extLst>
                <a:ext uri="{FF2B5EF4-FFF2-40B4-BE49-F238E27FC236}">
                  <a16:creationId xmlns:a16="http://schemas.microsoft.com/office/drawing/2014/main" id="{07E6D5B9-64EF-ECB4-9835-83C6CDF5A41D}"/>
                </a:ext>
              </a:extLst>
            </p:cNvPr>
            <p:cNvSpPr/>
            <p:nvPr/>
          </p:nvSpPr>
          <p:spPr>
            <a:xfrm>
              <a:off x="6497838" y="4847125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正方形/長方形 456">
              <a:extLst>
                <a:ext uri="{FF2B5EF4-FFF2-40B4-BE49-F238E27FC236}">
                  <a16:creationId xmlns:a16="http://schemas.microsoft.com/office/drawing/2014/main" id="{940C918F-ED75-D242-E07C-4CB3CDD41F70}"/>
                </a:ext>
              </a:extLst>
            </p:cNvPr>
            <p:cNvSpPr/>
            <p:nvPr/>
          </p:nvSpPr>
          <p:spPr>
            <a:xfrm>
              <a:off x="6754808" y="4847125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正方形/長方形 458">
              <a:extLst>
                <a:ext uri="{FF2B5EF4-FFF2-40B4-BE49-F238E27FC236}">
                  <a16:creationId xmlns:a16="http://schemas.microsoft.com/office/drawing/2014/main" id="{6362F6B2-7A22-1F90-9716-2F54BF179501}"/>
                </a:ext>
              </a:extLst>
            </p:cNvPr>
            <p:cNvSpPr/>
            <p:nvPr/>
          </p:nvSpPr>
          <p:spPr>
            <a:xfrm>
              <a:off x="7276665" y="4847125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正方形/長方形 460">
              <a:extLst>
                <a:ext uri="{FF2B5EF4-FFF2-40B4-BE49-F238E27FC236}">
                  <a16:creationId xmlns:a16="http://schemas.microsoft.com/office/drawing/2014/main" id="{ABE5A514-924F-4E83-8098-9D49E3C3755E}"/>
                </a:ext>
              </a:extLst>
            </p:cNvPr>
            <p:cNvSpPr/>
            <p:nvPr/>
          </p:nvSpPr>
          <p:spPr>
            <a:xfrm>
              <a:off x="7014730" y="4847125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正方形/長方形 462">
              <a:extLst>
                <a:ext uri="{FF2B5EF4-FFF2-40B4-BE49-F238E27FC236}">
                  <a16:creationId xmlns:a16="http://schemas.microsoft.com/office/drawing/2014/main" id="{C92B9649-19D8-DFB4-6283-593BB5E301C5}"/>
                </a:ext>
              </a:extLst>
            </p:cNvPr>
            <p:cNvSpPr/>
            <p:nvPr/>
          </p:nvSpPr>
          <p:spPr>
            <a:xfrm>
              <a:off x="7535793" y="4847125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正方形/長方形 464">
              <a:extLst>
                <a:ext uri="{FF2B5EF4-FFF2-40B4-BE49-F238E27FC236}">
                  <a16:creationId xmlns:a16="http://schemas.microsoft.com/office/drawing/2014/main" id="{BAAF9D80-EBFB-3D17-4060-281247229528}"/>
                </a:ext>
              </a:extLst>
            </p:cNvPr>
            <p:cNvSpPr/>
            <p:nvPr/>
          </p:nvSpPr>
          <p:spPr>
            <a:xfrm>
              <a:off x="7788120" y="4847125"/>
              <a:ext cx="131868" cy="93794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27" name="グループ化 426">
              <a:extLst>
                <a:ext uri="{FF2B5EF4-FFF2-40B4-BE49-F238E27FC236}">
                  <a16:creationId xmlns:a16="http://schemas.microsoft.com/office/drawing/2014/main" id="{B9FA2894-A815-6E7C-C941-72B5182056EE}"/>
                </a:ext>
              </a:extLst>
            </p:cNvPr>
            <p:cNvGrpSpPr/>
            <p:nvPr/>
          </p:nvGrpSpPr>
          <p:grpSpPr>
            <a:xfrm>
              <a:off x="5480028" y="5785071"/>
              <a:ext cx="2439960" cy="937945"/>
              <a:chOff x="1173827" y="1163144"/>
              <a:chExt cx="1801884" cy="2131574"/>
            </a:xfrm>
          </p:grpSpPr>
          <p:sp>
            <p:nvSpPr>
              <p:cNvPr id="428" name="正方形/長方形 427">
                <a:extLst>
                  <a:ext uri="{FF2B5EF4-FFF2-40B4-BE49-F238E27FC236}">
                    <a16:creationId xmlns:a16="http://schemas.microsoft.com/office/drawing/2014/main" id="{EF2D46F8-2596-7AF4-606D-4FF984C48E72}"/>
                  </a:ext>
                </a:extLst>
              </p:cNvPr>
              <p:cNvSpPr/>
              <p:nvPr/>
            </p:nvSpPr>
            <p:spPr>
              <a:xfrm>
                <a:off x="117382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正方形/長方形 428">
                <a:extLst>
                  <a:ext uri="{FF2B5EF4-FFF2-40B4-BE49-F238E27FC236}">
                    <a16:creationId xmlns:a16="http://schemas.microsoft.com/office/drawing/2014/main" id="{4255B141-F0F8-DB49-BE09-A62820243885}"/>
                  </a:ext>
                </a:extLst>
              </p:cNvPr>
              <p:cNvSpPr/>
              <p:nvPr/>
            </p:nvSpPr>
            <p:spPr>
              <a:xfrm>
                <a:off x="1269456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正方形/長方形 429">
                <a:extLst>
                  <a:ext uri="{FF2B5EF4-FFF2-40B4-BE49-F238E27FC236}">
                    <a16:creationId xmlns:a16="http://schemas.microsoft.com/office/drawing/2014/main" id="{0513D814-B608-B750-1F1E-FBB3011D9C1C}"/>
                  </a:ext>
                </a:extLst>
              </p:cNvPr>
              <p:cNvSpPr/>
              <p:nvPr/>
            </p:nvSpPr>
            <p:spPr>
              <a:xfrm>
                <a:off x="1365510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正方形/長方形 430">
                <a:extLst>
                  <a:ext uri="{FF2B5EF4-FFF2-40B4-BE49-F238E27FC236}">
                    <a16:creationId xmlns:a16="http://schemas.microsoft.com/office/drawing/2014/main" id="{19406031-2814-B051-EDF0-3A2D5919C075}"/>
                  </a:ext>
                </a:extLst>
              </p:cNvPr>
              <p:cNvSpPr/>
              <p:nvPr/>
            </p:nvSpPr>
            <p:spPr>
              <a:xfrm>
                <a:off x="144751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正方形/長方形 431">
                <a:extLst>
                  <a:ext uri="{FF2B5EF4-FFF2-40B4-BE49-F238E27FC236}">
                    <a16:creationId xmlns:a16="http://schemas.microsoft.com/office/drawing/2014/main" id="{2E2A9947-C704-F964-5478-DB99C85C12FC}"/>
                  </a:ext>
                </a:extLst>
              </p:cNvPr>
              <p:cNvSpPr/>
              <p:nvPr/>
            </p:nvSpPr>
            <p:spPr>
              <a:xfrm>
                <a:off x="154356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正方形/長方形 432">
                <a:extLst>
                  <a:ext uri="{FF2B5EF4-FFF2-40B4-BE49-F238E27FC236}">
                    <a16:creationId xmlns:a16="http://schemas.microsoft.com/office/drawing/2014/main" id="{00BF056E-E5E9-BE3F-8078-8FA880FA4A93}"/>
                  </a:ext>
                </a:extLst>
              </p:cNvPr>
              <p:cNvSpPr/>
              <p:nvPr/>
            </p:nvSpPr>
            <p:spPr>
              <a:xfrm>
                <a:off x="16416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正方形/長方形 433">
                <a:extLst>
                  <a:ext uri="{FF2B5EF4-FFF2-40B4-BE49-F238E27FC236}">
                    <a16:creationId xmlns:a16="http://schemas.microsoft.com/office/drawing/2014/main" id="{CA2D7154-0D60-2A39-3729-585A19FD4F41}"/>
                  </a:ext>
                </a:extLst>
              </p:cNvPr>
              <p:cNvSpPr/>
              <p:nvPr/>
            </p:nvSpPr>
            <p:spPr>
              <a:xfrm>
                <a:off x="17376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正方形/長方形 434">
                <a:extLst>
                  <a:ext uri="{FF2B5EF4-FFF2-40B4-BE49-F238E27FC236}">
                    <a16:creationId xmlns:a16="http://schemas.microsoft.com/office/drawing/2014/main" id="{63366E20-0F9B-7791-C485-1EEA4A30D8FF}"/>
                  </a:ext>
                </a:extLst>
              </p:cNvPr>
              <p:cNvSpPr/>
              <p:nvPr/>
            </p:nvSpPr>
            <p:spPr>
              <a:xfrm>
                <a:off x="1829415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正方形/長方形 435">
                <a:extLst>
                  <a:ext uri="{FF2B5EF4-FFF2-40B4-BE49-F238E27FC236}">
                    <a16:creationId xmlns:a16="http://schemas.microsoft.com/office/drawing/2014/main" id="{78BE98A8-36E7-6228-C508-5B5C2113F50C}"/>
                  </a:ext>
                </a:extLst>
              </p:cNvPr>
              <p:cNvSpPr/>
              <p:nvPr/>
            </p:nvSpPr>
            <p:spPr>
              <a:xfrm>
                <a:off x="1925469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正方形/長方形 436">
                <a:extLst>
                  <a:ext uri="{FF2B5EF4-FFF2-40B4-BE49-F238E27FC236}">
                    <a16:creationId xmlns:a16="http://schemas.microsoft.com/office/drawing/2014/main" id="{9252D9A8-8B78-1F56-F541-5EADBCED6E7D}"/>
                  </a:ext>
                </a:extLst>
              </p:cNvPr>
              <p:cNvSpPr/>
              <p:nvPr/>
            </p:nvSpPr>
            <p:spPr>
              <a:xfrm>
                <a:off x="201918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正方形/長方形 437">
                <a:extLst>
                  <a:ext uri="{FF2B5EF4-FFF2-40B4-BE49-F238E27FC236}">
                    <a16:creationId xmlns:a16="http://schemas.microsoft.com/office/drawing/2014/main" id="{8307727D-3EB1-495E-2553-42266D33C014}"/>
                  </a:ext>
                </a:extLst>
              </p:cNvPr>
              <p:cNvSpPr/>
              <p:nvPr/>
            </p:nvSpPr>
            <p:spPr>
              <a:xfrm>
                <a:off x="211523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正方形/長方形 438">
                <a:extLst>
                  <a:ext uri="{FF2B5EF4-FFF2-40B4-BE49-F238E27FC236}">
                    <a16:creationId xmlns:a16="http://schemas.microsoft.com/office/drawing/2014/main" id="{E7EC5E1D-9036-E23F-8FA7-F47C2798FC09}"/>
                  </a:ext>
                </a:extLst>
              </p:cNvPr>
              <p:cNvSpPr/>
              <p:nvPr/>
            </p:nvSpPr>
            <p:spPr>
              <a:xfrm>
                <a:off x="2404570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正方形/長方形 439">
                <a:extLst>
                  <a:ext uri="{FF2B5EF4-FFF2-40B4-BE49-F238E27FC236}">
                    <a16:creationId xmlns:a16="http://schemas.microsoft.com/office/drawing/2014/main" id="{47026BD4-1A64-B815-B2C0-C98504A13251}"/>
                  </a:ext>
                </a:extLst>
              </p:cNvPr>
              <p:cNvSpPr/>
              <p:nvPr/>
            </p:nvSpPr>
            <p:spPr>
              <a:xfrm>
                <a:off x="2500624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正方形/長方形 440">
                <a:extLst>
                  <a:ext uri="{FF2B5EF4-FFF2-40B4-BE49-F238E27FC236}">
                    <a16:creationId xmlns:a16="http://schemas.microsoft.com/office/drawing/2014/main" id="{57784CD4-3177-7FAA-A3E6-073F0D2406B1}"/>
                  </a:ext>
                </a:extLst>
              </p:cNvPr>
              <p:cNvSpPr/>
              <p:nvPr/>
            </p:nvSpPr>
            <p:spPr>
              <a:xfrm>
                <a:off x="221113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正方形/長方形 441">
                <a:extLst>
                  <a:ext uri="{FF2B5EF4-FFF2-40B4-BE49-F238E27FC236}">
                    <a16:creationId xmlns:a16="http://schemas.microsoft.com/office/drawing/2014/main" id="{32B2AD22-0642-978D-651F-CBC8B900FD73}"/>
                  </a:ext>
                </a:extLst>
              </p:cNvPr>
              <p:cNvSpPr/>
              <p:nvPr/>
            </p:nvSpPr>
            <p:spPr>
              <a:xfrm>
                <a:off x="230718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正方形/長方形 442">
                <a:extLst>
                  <a:ext uri="{FF2B5EF4-FFF2-40B4-BE49-F238E27FC236}">
                    <a16:creationId xmlns:a16="http://schemas.microsoft.com/office/drawing/2014/main" id="{8B06DF40-4EA9-8EA8-54B4-EBC86EEF5DBF}"/>
                  </a:ext>
                </a:extLst>
              </p:cNvPr>
              <p:cNvSpPr/>
              <p:nvPr/>
            </p:nvSpPr>
            <p:spPr>
              <a:xfrm>
                <a:off x="2595933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正方形/長方形 443">
                <a:extLst>
                  <a:ext uri="{FF2B5EF4-FFF2-40B4-BE49-F238E27FC236}">
                    <a16:creationId xmlns:a16="http://schemas.microsoft.com/office/drawing/2014/main" id="{D4A08F5C-E052-2BC6-3E73-1DA601B4621E}"/>
                  </a:ext>
                </a:extLst>
              </p:cNvPr>
              <p:cNvSpPr/>
              <p:nvPr/>
            </p:nvSpPr>
            <p:spPr>
              <a:xfrm>
                <a:off x="2691987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正方形/長方形 444">
                <a:extLst>
                  <a:ext uri="{FF2B5EF4-FFF2-40B4-BE49-F238E27FC236}">
                    <a16:creationId xmlns:a16="http://schemas.microsoft.com/office/drawing/2014/main" id="{105C7CE8-C718-07BE-9159-B6567776AF71}"/>
                  </a:ext>
                </a:extLst>
              </p:cNvPr>
              <p:cNvSpPr/>
              <p:nvPr/>
            </p:nvSpPr>
            <p:spPr>
              <a:xfrm>
                <a:off x="2782274" y="1163144"/>
                <a:ext cx="98472" cy="21315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正方形/長方形 445">
                <a:extLst>
                  <a:ext uri="{FF2B5EF4-FFF2-40B4-BE49-F238E27FC236}">
                    <a16:creationId xmlns:a16="http://schemas.microsoft.com/office/drawing/2014/main" id="{ACBF41A2-B051-32A4-B849-A31881577136}"/>
                  </a:ext>
                </a:extLst>
              </p:cNvPr>
              <p:cNvSpPr/>
              <p:nvPr/>
            </p:nvSpPr>
            <p:spPr>
              <a:xfrm>
                <a:off x="2878328" y="1163144"/>
                <a:ext cx="97383" cy="2131574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92" name="テキスト ボックス 491">
            <a:extLst>
              <a:ext uri="{FF2B5EF4-FFF2-40B4-BE49-F238E27FC236}">
                <a16:creationId xmlns:a16="http://schemas.microsoft.com/office/drawing/2014/main" id="{B937857C-342E-FACD-CA5A-E613915D4BD1}"/>
              </a:ext>
            </a:extLst>
          </p:cNvPr>
          <p:cNvSpPr txBox="1"/>
          <p:nvPr/>
        </p:nvSpPr>
        <p:spPr>
          <a:xfrm>
            <a:off x="4654481" y="169316"/>
            <a:ext cx="3179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中央の帯は何色？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3BD671-92CE-EE4F-2275-D94578638986}"/>
              </a:ext>
            </a:extLst>
          </p:cNvPr>
          <p:cNvSpPr txBox="1"/>
          <p:nvPr/>
        </p:nvSpPr>
        <p:spPr>
          <a:xfrm>
            <a:off x="1" y="6599"/>
            <a:ext cx="160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クイズ８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CD28E2-9E2B-3A68-2E64-A55D5959E077}"/>
              </a:ext>
            </a:extLst>
          </p:cNvPr>
          <p:cNvSpPr txBox="1"/>
          <p:nvPr/>
        </p:nvSpPr>
        <p:spPr>
          <a:xfrm>
            <a:off x="4521138" y="0"/>
            <a:ext cx="1280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ちゅうおう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488CA9-A1EC-F61A-C7E4-D5A0EA3B9429}"/>
              </a:ext>
            </a:extLst>
          </p:cNvPr>
          <p:cNvSpPr txBox="1"/>
          <p:nvPr/>
        </p:nvSpPr>
        <p:spPr>
          <a:xfrm>
            <a:off x="5730211" y="-16271"/>
            <a:ext cx="640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おび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5B22D4-6665-55B8-341B-810339BC70B8}"/>
              </a:ext>
            </a:extLst>
          </p:cNvPr>
          <p:cNvSpPr txBox="1"/>
          <p:nvPr/>
        </p:nvSpPr>
        <p:spPr>
          <a:xfrm>
            <a:off x="6422350" y="-16271"/>
            <a:ext cx="1058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/>
              <a:t>なにいろ</a:t>
            </a:r>
            <a:endParaRPr kumimoji="1" lang="ja-JP" altLang="en-US" sz="1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B0F13B-8C50-1212-C821-4CC2B21CEEF0}"/>
              </a:ext>
            </a:extLst>
          </p:cNvPr>
          <p:cNvSpPr txBox="1"/>
          <p:nvPr/>
        </p:nvSpPr>
        <p:spPr>
          <a:xfrm>
            <a:off x="1788549" y="1582571"/>
            <a:ext cx="674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１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A4B109-C196-2EF3-4C5B-CACE76FB864E}"/>
              </a:ext>
            </a:extLst>
          </p:cNvPr>
          <p:cNvSpPr txBox="1"/>
          <p:nvPr/>
        </p:nvSpPr>
        <p:spPr>
          <a:xfrm>
            <a:off x="1788549" y="4847122"/>
            <a:ext cx="597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C05965-2E4A-D978-CC36-8A7C5E2FF144}"/>
              </a:ext>
            </a:extLst>
          </p:cNvPr>
          <p:cNvSpPr txBox="1"/>
          <p:nvPr/>
        </p:nvSpPr>
        <p:spPr>
          <a:xfrm>
            <a:off x="9994567" y="1666822"/>
            <a:ext cx="597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B99C53-C6F6-94D1-4CBD-86AEBA566DAB}"/>
              </a:ext>
            </a:extLst>
          </p:cNvPr>
          <p:cNvSpPr txBox="1"/>
          <p:nvPr/>
        </p:nvSpPr>
        <p:spPr>
          <a:xfrm>
            <a:off x="9994566" y="4931373"/>
            <a:ext cx="597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４</a:t>
            </a:r>
          </a:p>
        </p:txBody>
      </p:sp>
    </p:spTree>
    <p:extLst>
      <p:ext uri="{BB962C8B-B14F-4D97-AF65-F5344CB8AC3E}">
        <p14:creationId xmlns:p14="http://schemas.microsoft.com/office/powerpoint/2010/main" val="23092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-0.03819 C -3.33333E-6 -0.05532 0.05599 -0.07638 0.10144 -0.07638 L 0.203 -0.0763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43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4.375E-6 0.05417 C 4.375E-6 0.07848 -0.05651 0.10857 -0.10235 0.10857 L -0.20469 0.10857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-2.08333E-6 -0.05347 C -2.08333E-6 -0.07731 0.05547 -0.10671 0.10052 -0.10671 L 0.20104 -0.1067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2.5E-6 0.04259 C -2.5E-6 0.06181 -0.05703 0.08542 -0.10325 0.08542 L -0.20651 0.0854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1" grpId="0" animBg="1"/>
      <p:bldP spid="99" grpId="0" animBg="1"/>
      <p:bldP spid="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C7CF65-7260-C750-5BF6-CF727B9376E2}"/>
              </a:ext>
            </a:extLst>
          </p:cNvPr>
          <p:cNvSpPr txBox="1"/>
          <p:nvPr/>
        </p:nvSpPr>
        <p:spPr>
          <a:xfrm>
            <a:off x="578552" y="906184"/>
            <a:ext cx="5061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B050"/>
                </a:solidFill>
                <a:latin typeface="+mn-ea"/>
              </a:rPr>
              <a:t>2</a:t>
            </a:r>
            <a:r>
              <a:rPr kumimoji="1" lang="ja-JP" altLang="en-US" sz="2800" dirty="0">
                <a:solidFill>
                  <a:srgbClr val="00B050"/>
                </a:solidFill>
                <a:latin typeface="+mn-ea"/>
              </a:rPr>
              <a:t>本の直線は曲がっている？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4B0707-C353-6446-71B8-5E7C43C0559F}"/>
              </a:ext>
            </a:extLst>
          </p:cNvPr>
          <p:cNvSpPr txBox="1"/>
          <p:nvPr/>
        </p:nvSpPr>
        <p:spPr>
          <a:xfrm>
            <a:off x="63626" y="6420361"/>
            <a:ext cx="49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へリング錯視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DE49508-D3CF-79BB-41D3-BBE529B4C6AF}"/>
              </a:ext>
            </a:extLst>
          </p:cNvPr>
          <p:cNvCxnSpPr>
            <a:cxnSpLocks/>
          </p:cNvCxnSpPr>
          <p:nvPr/>
        </p:nvCxnSpPr>
        <p:spPr>
          <a:xfrm>
            <a:off x="2868836" y="3643473"/>
            <a:ext cx="697354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2C840FF-CD30-9EBC-3CF8-0EEFC67E06C1}"/>
              </a:ext>
            </a:extLst>
          </p:cNvPr>
          <p:cNvGrpSpPr>
            <a:grpSpLocks noChangeAspect="1"/>
          </p:cNvGrpSpPr>
          <p:nvPr/>
        </p:nvGrpSpPr>
        <p:grpSpPr>
          <a:xfrm>
            <a:off x="3626726" y="1177800"/>
            <a:ext cx="5617189" cy="5611893"/>
            <a:chOff x="3371460" y="852159"/>
            <a:chExt cx="4997557" cy="4992845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9F4477A-173A-9AA1-F66D-C2FD1AFD65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9076" y="868449"/>
              <a:ext cx="10094" cy="49441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B8B6DF9E-D432-F2B8-B3DC-BBEDE193C7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3051" y="3340517"/>
              <a:ext cx="4944139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8759CF49-D168-6BAF-8851-F91A105B84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3051" y="868449"/>
              <a:ext cx="4944140" cy="49441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2E14C058-CC3E-E3E4-A427-C1FB9D503722}"/>
                </a:ext>
              </a:extLst>
            </p:cNvPr>
            <p:cNvGrpSpPr/>
            <p:nvPr/>
          </p:nvGrpSpPr>
          <p:grpSpPr>
            <a:xfrm>
              <a:off x="3371460" y="859482"/>
              <a:ext cx="4985730" cy="4985522"/>
              <a:chOff x="3371460" y="859482"/>
              <a:chExt cx="4985730" cy="4985522"/>
            </a:xfrm>
          </p:grpSpPr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D8D68AFF-54A2-A3AD-CE36-E153C53CFA91}"/>
                  </a:ext>
                </a:extLst>
              </p:cNvPr>
              <p:cNvCxnSpPr>
                <a:cxnSpLocks/>
              </p:cNvCxnSpPr>
              <p:nvPr/>
            </p:nvCxnSpPr>
            <p:spPr>
              <a:xfrm rot="300000" flipH="1">
                <a:off x="5864125" y="859482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CA085780-36AD-A202-8CE8-629C3394D21D}"/>
                  </a:ext>
                </a:extLst>
              </p:cNvPr>
              <p:cNvCxnSpPr>
                <a:cxnSpLocks/>
              </p:cNvCxnSpPr>
              <p:nvPr/>
            </p:nvCxnSpPr>
            <p:spPr>
              <a:xfrm rot="600000" flipH="1">
                <a:off x="5883544" y="868447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F60BF52D-BF11-9CE3-2015-E34E821F632E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" flipH="1">
                <a:off x="5880072" y="868446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208E835D-96FD-1E54-867B-184ECD0938B8}"/>
                  </a:ext>
                </a:extLst>
              </p:cNvPr>
              <p:cNvCxnSpPr>
                <a:cxnSpLocks/>
              </p:cNvCxnSpPr>
              <p:nvPr/>
            </p:nvCxnSpPr>
            <p:spPr>
              <a:xfrm rot="1200000" flipH="1">
                <a:off x="5880072" y="859482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320D42ED-AF48-A754-2D40-65D83854FC1B}"/>
                  </a:ext>
                </a:extLst>
              </p:cNvPr>
              <p:cNvCxnSpPr>
                <a:cxnSpLocks/>
              </p:cNvCxnSpPr>
              <p:nvPr/>
            </p:nvCxnSpPr>
            <p:spPr>
              <a:xfrm rot="1500000" flipH="1">
                <a:off x="5864123" y="898860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6E77AF82-3FD7-94E8-8DDF-9EB430BA33BA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 flipH="1">
                <a:off x="5854029" y="897494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2EC349A7-9E03-ABB2-F94F-450342C3EA32}"/>
                  </a:ext>
                </a:extLst>
              </p:cNvPr>
              <p:cNvCxnSpPr>
                <a:cxnSpLocks/>
              </p:cNvCxnSpPr>
              <p:nvPr/>
            </p:nvCxnSpPr>
            <p:spPr>
              <a:xfrm rot="2100000" flipH="1">
                <a:off x="5854029" y="900864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633466AA-803E-0C2C-9AF5-EDA38CE58EA9}"/>
                  </a:ext>
                </a:extLst>
              </p:cNvPr>
              <p:cNvCxnSpPr>
                <a:cxnSpLocks/>
              </p:cNvCxnSpPr>
              <p:nvPr/>
            </p:nvCxnSpPr>
            <p:spPr>
              <a:xfrm rot="2400000" flipH="1">
                <a:off x="5854029" y="897493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FD9612B8-2C37-8DEA-AB04-638F020526B5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H="1">
                <a:off x="5854028" y="896162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06C46F2D-D4E9-896F-D3C7-DD2A031256E4}"/>
                  </a:ext>
                </a:extLst>
              </p:cNvPr>
              <p:cNvCxnSpPr>
                <a:cxnSpLocks/>
              </p:cNvCxnSpPr>
              <p:nvPr/>
            </p:nvCxnSpPr>
            <p:spPr>
              <a:xfrm rot="3000000" flipH="1">
                <a:off x="5854028" y="868446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4609F3B2-EDE2-62D5-E66A-DEFD043AFFF2}"/>
                  </a:ext>
                </a:extLst>
              </p:cNvPr>
              <p:cNvCxnSpPr>
                <a:cxnSpLocks/>
              </p:cNvCxnSpPr>
              <p:nvPr/>
            </p:nvCxnSpPr>
            <p:spPr>
              <a:xfrm rot="3300000" flipH="1">
                <a:off x="5854027" y="842794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AC105494-59DA-A620-0511-166F9488428E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 flipH="1">
                <a:off x="5838483" y="851970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45E5CA4D-C9DF-D0B0-832F-F3D899E07202}"/>
                  </a:ext>
                </a:extLst>
              </p:cNvPr>
              <p:cNvCxnSpPr>
                <a:cxnSpLocks/>
              </p:cNvCxnSpPr>
              <p:nvPr/>
            </p:nvCxnSpPr>
            <p:spPr>
              <a:xfrm rot="3900000" flipH="1">
                <a:off x="5880073" y="853254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3914D155-CE67-51E9-AE85-6C7A6AC964C1}"/>
                  </a:ext>
                </a:extLst>
              </p:cNvPr>
              <p:cNvCxnSpPr>
                <a:cxnSpLocks/>
              </p:cNvCxnSpPr>
              <p:nvPr/>
            </p:nvCxnSpPr>
            <p:spPr>
              <a:xfrm rot="4200000" flipH="1">
                <a:off x="5880072" y="843711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579E87C6-669F-8F02-EC9A-62399FF7CFBA}"/>
                  </a:ext>
                </a:extLst>
              </p:cNvPr>
              <p:cNvCxnSpPr>
                <a:cxnSpLocks/>
              </p:cNvCxnSpPr>
              <p:nvPr/>
            </p:nvCxnSpPr>
            <p:spPr>
              <a:xfrm rot="4500000" flipH="1">
                <a:off x="5880071" y="870516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63291E17-96CB-BDDA-5793-BF55E0F939C7}"/>
                  </a:ext>
                </a:extLst>
              </p:cNvPr>
              <p:cNvCxnSpPr>
                <a:cxnSpLocks/>
              </p:cNvCxnSpPr>
              <p:nvPr/>
            </p:nvCxnSpPr>
            <p:spPr>
              <a:xfrm rot="4800000" flipH="1">
                <a:off x="5864123" y="871723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163AA79F-0371-EAE0-460B-B686A501177B}"/>
                  </a:ext>
                </a:extLst>
              </p:cNvPr>
              <p:cNvCxnSpPr>
                <a:cxnSpLocks/>
              </p:cNvCxnSpPr>
              <p:nvPr/>
            </p:nvCxnSpPr>
            <p:spPr>
              <a:xfrm rot="5100000" flipH="1">
                <a:off x="5871105" y="883338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3ACD369C-C890-FD6D-3C29-77097DA1961E}"/>
                </a:ext>
              </a:extLst>
            </p:cNvPr>
            <p:cNvGrpSpPr/>
            <p:nvPr/>
          </p:nvGrpSpPr>
          <p:grpSpPr>
            <a:xfrm flipH="1">
              <a:off x="3383287" y="852159"/>
              <a:ext cx="4985730" cy="4985522"/>
              <a:chOff x="3371460" y="859482"/>
              <a:chExt cx="4985730" cy="4985522"/>
            </a:xfrm>
          </p:grpSpPr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6B0681F2-92DD-D282-59AE-C2118271A313}"/>
                  </a:ext>
                </a:extLst>
              </p:cNvPr>
              <p:cNvCxnSpPr>
                <a:cxnSpLocks/>
              </p:cNvCxnSpPr>
              <p:nvPr/>
            </p:nvCxnSpPr>
            <p:spPr>
              <a:xfrm rot="300000" flipH="1">
                <a:off x="5864125" y="859482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3AD2FE16-489F-9A4C-06D2-200D8B8542E1}"/>
                  </a:ext>
                </a:extLst>
              </p:cNvPr>
              <p:cNvCxnSpPr>
                <a:cxnSpLocks/>
              </p:cNvCxnSpPr>
              <p:nvPr/>
            </p:nvCxnSpPr>
            <p:spPr>
              <a:xfrm rot="600000" flipH="1">
                <a:off x="5883544" y="868447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BD41FEDA-103C-FD4B-5E24-142BF3D84DEA}"/>
                  </a:ext>
                </a:extLst>
              </p:cNvPr>
              <p:cNvCxnSpPr>
                <a:cxnSpLocks/>
              </p:cNvCxnSpPr>
              <p:nvPr/>
            </p:nvCxnSpPr>
            <p:spPr>
              <a:xfrm rot="900000" flipH="1">
                <a:off x="5880072" y="868446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C760AC46-1B3F-2D3D-32D2-3A7306BB679C}"/>
                  </a:ext>
                </a:extLst>
              </p:cNvPr>
              <p:cNvCxnSpPr>
                <a:cxnSpLocks/>
              </p:cNvCxnSpPr>
              <p:nvPr/>
            </p:nvCxnSpPr>
            <p:spPr>
              <a:xfrm rot="1200000" flipH="1">
                <a:off x="5880072" y="859482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231D301A-BB67-236E-DD15-E7049FC258A4}"/>
                  </a:ext>
                </a:extLst>
              </p:cNvPr>
              <p:cNvCxnSpPr>
                <a:cxnSpLocks/>
              </p:cNvCxnSpPr>
              <p:nvPr/>
            </p:nvCxnSpPr>
            <p:spPr>
              <a:xfrm rot="1500000" flipH="1">
                <a:off x="5864123" y="898860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98D66D6A-D905-264B-25C3-DD13FF00D903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 flipH="1">
                <a:off x="5854029" y="897494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E72604F7-A88C-7AF8-B316-DA0BFD08BCCF}"/>
                  </a:ext>
                </a:extLst>
              </p:cNvPr>
              <p:cNvCxnSpPr>
                <a:cxnSpLocks/>
              </p:cNvCxnSpPr>
              <p:nvPr/>
            </p:nvCxnSpPr>
            <p:spPr>
              <a:xfrm rot="2100000" flipH="1">
                <a:off x="5854029" y="900864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9697BFE9-D144-9243-1381-6C896CE9D959}"/>
                  </a:ext>
                </a:extLst>
              </p:cNvPr>
              <p:cNvCxnSpPr>
                <a:cxnSpLocks/>
              </p:cNvCxnSpPr>
              <p:nvPr/>
            </p:nvCxnSpPr>
            <p:spPr>
              <a:xfrm rot="2400000" flipH="1">
                <a:off x="5854029" y="897493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62C70D53-09DA-2DC6-7BB5-8B46A4671337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 flipH="1">
                <a:off x="5854028" y="896162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C99FF6B4-1F31-6699-5074-ADA112275A0A}"/>
                  </a:ext>
                </a:extLst>
              </p:cNvPr>
              <p:cNvCxnSpPr>
                <a:cxnSpLocks/>
              </p:cNvCxnSpPr>
              <p:nvPr/>
            </p:nvCxnSpPr>
            <p:spPr>
              <a:xfrm rot="3000000" flipH="1">
                <a:off x="5854028" y="868446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4745F5EC-8BE2-3B2C-75FB-7316DA9C41CB}"/>
                  </a:ext>
                </a:extLst>
              </p:cNvPr>
              <p:cNvCxnSpPr>
                <a:cxnSpLocks/>
              </p:cNvCxnSpPr>
              <p:nvPr/>
            </p:nvCxnSpPr>
            <p:spPr>
              <a:xfrm rot="3300000" flipH="1">
                <a:off x="5854027" y="842794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57C16B46-9538-A3D0-2809-490395B9FCA8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0" flipH="1">
                <a:off x="5838483" y="851970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FDB51081-10B8-8033-D818-ABBFF876F19A}"/>
                  </a:ext>
                </a:extLst>
              </p:cNvPr>
              <p:cNvCxnSpPr>
                <a:cxnSpLocks/>
              </p:cNvCxnSpPr>
              <p:nvPr/>
            </p:nvCxnSpPr>
            <p:spPr>
              <a:xfrm rot="3900000" flipH="1">
                <a:off x="5880073" y="853254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9D45E331-0E58-6786-7565-CABF9795887A}"/>
                  </a:ext>
                </a:extLst>
              </p:cNvPr>
              <p:cNvCxnSpPr>
                <a:cxnSpLocks/>
              </p:cNvCxnSpPr>
              <p:nvPr/>
            </p:nvCxnSpPr>
            <p:spPr>
              <a:xfrm rot="4200000" flipH="1">
                <a:off x="5880072" y="843711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D86B00BE-6CA6-DA93-413C-CD9B7134FB40}"/>
                  </a:ext>
                </a:extLst>
              </p:cNvPr>
              <p:cNvCxnSpPr>
                <a:cxnSpLocks/>
              </p:cNvCxnSpPr>
              <p:nvPr/>
            </p:nvCxnSpPr>
            <p:spPr>
              <a:xfrm rot="4500000" flipH="1">
                <a:off x="5880071" y="870516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5C2EA02F-0B25-1C1F-060C-CBD9AD01B553}"/>
                  </a:ext>
                </a:extLst>
              </p:cNvPr>
              <p:cNvCxnSpPr>
                <a:cxnSpLocks/>
              </p:cNvCxnSpPr>
              <p:nvPr/>
            </p:nvCxnSpPr>
            <p:spPr>
              <a:xfrm rot="4800000" flipH="1">
                <a:off x="5864123" y="871723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0DB31288-7801-DAD5-CD2F-D92DB32D0CA1}"/>
                  </a:ext>
                </a:extLst>
              </p:cNvPr>
              <p:cNvCxnSpPr>
                <a:cxnSpLocks/>
              </p:cNvCxnSpPr>
              <p:nvPr/>
            </p:nvCxnSpPr>
            <p:spPr>
              <a:xfrm rot="5100000" flipH="1">
                <a:off x="5871105" y="883338"/>
                <a:ext cx="10094" cy="49441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5EE6533D-39E3-76A0-6622-6AC95A33CD41}"/>
              </a:ext>
            </a:extLst>
          </p:cNvPr>
          <p:cNvCxnSpPr>
            <a:cxnSpLocks/>
          </p:cNvCxnSpPr>
          <p:nvPr/>
        </p:nvCxnSpPr>
        <p:spPr>
          <a:xfrm>
            <a:off x="2936000" y="4360933"/>
            <a:ext cx="697354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AF33C8-85D0-B4A5-B329-6023B02CF127}"/>
              </a:ext>
            </a:extLst>
          </p:cNvPr>
          <p:cNvSpPr txBox="1"/>
          <p:nvPr/>
        </p:nvSpPr>
        <p:spPr>
          <a:xfrm>
            <a:off x="1" y="6599"/>
            <a:ext cx="1608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クイズ９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8E442B-B524-9865-EC24-8A51043F18EA}"/>
              </a:ext>
            </a:extLst>
          </p:cNvPr>
          <p:cNvSpPr txBox="1"/>
          <p:nvPr/>
        </p:nvSpPr>
        <p:spPr>
          <a:xfrm>
            <a:off x="1411790" y="751695"/>
            <a:ext cx="1138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ちょくせん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F7FFD0-0C56-D4B7-3FC4-31B7515C5A9D}"/>
              </a:ext>
            </a:extLst>
          </p:cNvPr>
          <p:cNvSpPr txBox="1"/>
          <p:nvPr/>
        </p:nvSpPr>
        <p:spPr>
          <a:xfrm>
            <a:off x="2595325" y="736907"/>
            <a:ext cx="340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ま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C211DF-195F-2496-9C8E-B46D6D3F4015}"/>
              </a:ext>
            </a:extLst>
          </p:cNvPr>
          <p:cNvSpPr txBox="1"/>
          <p:nvPr/>
        </p:nvSpPr>
        <p:spPr>
          <a:xfrm>
            <a:off x="749234" y="795667"/>
            <a:ext cx="639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/>
              <a:t>ほん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900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0026 -0.4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00455 -0.5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61C6B07-E00F-AE28-E718-61C79C633272}"/>
              </a:ext>
            </a:extLst>
          </p:cNvPr>
          <p:cNvGrpSpPr/>
          <p:nvPr/>
        </p:nvGrpSpPr>
        <p:grpSpPr>
          <a:xfrm>
            <a:off x="879636" y="893473"/>
            <a:ext cx="9955440" cy="977068"/>
            <a:chOff x="879636" y="893473"/>
            <a:chExt cx="9955440" cy="977068"/>
          </a:xfrm>
        </p:grpSpPr>
        <p:grpSp>
          <p:nvGrpSpPr>
            <p:cNvPr id="203" name="グループ化 202">
              <a:extLst>
                <a:ext uri="{FF2B5EF4-FFF2-40B4-BE49-F238E27FC236}">
                  <a16:creationId xmlns:a16="http://schemas.microsoft.com/office/drawing/2014/main" id="{2393F8CF-148F-8739-FEE2-D2142B3B6B98}"/>
                </a:ext>
              </a:extLst>
            </p:cNvPr>
            <p:cNvGrpSpPr/>
            <p:nvPr/>
          </p:nvGrpSpPr>
          <p:grpSpPr>
            <a:xfrm>
              <a:off x="879636" y="896149"/>
              <a:ext cx="3641211" cy="961216"/>
              <a:chOff x="561337" y="842984"/>
              <a:chExt cx="3641211" cy="961216"/>
            </a:xfrm>
          </p:grpSpPr>
          <p:grpSp>
            <p:nvGrpSpPr>
              <p:cNvPr id="197" name="グループ化 196">
                <a:extLst>
                  <a:ext uri="{FF2B5EF4-FFF2-40B4-BE49-F238E27FC236}">
                    <a16:creationId xmlns:a16="http://schemas.microsoft.com/office/drawing/2014/main" id="{F1B1A894-D0EE-1A06-3925-28FC36DB1532}"/>
                  </a:ext>
                </a:extLst>
              </p:cNvPr>
              <p:cNvGrpSpPr/>
              <p:nvPr/>
            </p:nvGrpSpPr>
            <p:grpSpPr>
              <a:xfrm rot="-120000" flipH="1" flipV="1">
                <a:off x="561337" y="842984"/>
                <a:ext cx="1823403" cy="946827"/>
                <a:chOff x="676093" y="1271151"/>
                <a:chExt cx="1823403" cy="946827"/>
              </a:xfrm>
            </p:grpSpPr>
            <p:sp>
              <p:nvSpPr>
                <p:cNvPr id="198" name="部分円 197">
                  <a:extLst>
                    <a:ext uri="{FF2B5EF4-FFF2-40B4-BE49-F238E27FC236}">
                      <a16:creationId xmlns:a16="http://schemas.microsoft.com/office/drawing/2014/main" id="{16B4A5D5-32AE-FE2D-030E-E77BE7EB3EF4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9" name="部分円 198">
                  <a:extLst>
                    <a:ext uri="{FF2B5EF4-FFF2-40B4-BE49-F238E27FC236}">
                      <a16:creationId xmlns:a16="http://schemas.microsoft.com/office/drawing/2014/main" id="{71264380-B0BA-2230-FB8A-F3C05F19A69D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0" name="グループ化 199">
                <a:extLst>
                  <a:ext uri="{FF2B5EF4-FFF2-40B4-BE49-F238E27FC236}">
                    <a16:creationId xmlns:a16="http://schemas.microsoft.com/office/drawing/2014/main" id="{AFC11339-B6BF-295F-0F09-F762F4B63187}"/>
                  </a:ext>
                </a:extLst>
              </p:cNvPr>
              <p:cNvGrpSpPr/>
              <p:nvPr/>
            </p:nvGrpSpPr>
            <p:grpSpPr>
              <a:xfrm rot="-120000" flipH="1" flipV="1">
                <a:off x="2379145" y="857373"/>
                <a:ext cx="1823403" cy="946827"/>
                <a:chOff x="676093" y="1271151"/>
                <a:chExt cx="1823403" cy="946827"/>
              </a:xfrm>
            </p:grpSpPr>
            <p:sp>
              <p:nvSpPr>
                <p:cNvPr id="201" name="部分円 200">
                  <a:extLst>
                    <a:ext uri="{FF2B5EF4-FFF2-40B4-BE49-F238E27FC236}">
                      <a16:creationId xmlns:a16="http://schemas.microsoft.com/office/drawing/2014/main" id="{C1514B61-C66D-8D0C-63EE-AEF37D53987D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2" name="部分円 201">
                  <a:extLst>
                    <a:ext uri="{FF2B5EF4-FFF2-40B4-BE49-F238E27FC236}">
                      <a16:creationId xmlns:a16="http://schemas.microsoft.com/office/drawing/2014/main" id="{869713F0-18C6-CB13-A78B-D30E65878160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F86884C4-A45E-8FDF-63A4-1A718C0A2066}"/>
                </a:ext>
              </a:extLst>
            </p:cNvPr>
            <p:cNvGrpSpPr/>
            <p:nvPr/>
          </p:nvGrpSpPr>
          <p:grpSpPr>
            <a:xfrm>
              <a:off x="4496345" y="899754"/>
              <a:ext cx="3641211" cy="961216"/>
              <a:chOff x="561337" y="842984"/>
              <a:chExt cx="3641211" cy="961216"/>
            </a:xfrm>
          </p:grpSpPr>
          <p:grpSp>
            <p:nvGrpSpPr>
              <p:cNvPr id="205" name="グループ化 204">
                <a:extLst>
                  <a:ext uri="{FF2B5EF4-FFF2-40B4-BE49-F238E27FC236}">
                    <a16:creationId xmlns:a16="http://schemas.microsoft.com/office/drawing/2014/main" id="{CBAB2566-D3D9-0F27-A43D-A5C0BEFFD5D4}"/>
                  </a:ext>
                </a:extLst>
              </p:cNvPr>
              <p:cNvGrpSpPr/>
              <p:nvPr/>
            </p:nvGrpSpPr>
            <p:grpSpPr>
              <a:xfrm rot="-120000" flipH="1" flipV="1">
                <a:off x="561337" y="842984"/>
                <a:ext cx="1823403" cy="946827"/>
                <a:chOff x="676093" y="1271151"/>
                <a:chExt cx="1823403" cy="946827"/>
              </a:xfrm>
            </p:grpSpPr>
            <p:sp>
              <p:nvSpPr>
                <p:cNvPr id="209" name="部分円 208">
                  <a:extLst>
                    <a:ext uri="{FF2B5EF4-FFF2-40B4-BE49-F238E27FC236}">
                      <a16:creationId xmlns:a16="http://schemas.microsoft.com/office/drawing/2014/main" id="{3CB11246-502F-18E5-4E68-136FF1999004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部分円 209">
                  <a:extLst>
                    <a:ext uri="{FF2B5EF4-FFF2-40B4-BE49-F238E27FC236}">
                      <a16:creationId xmlns:a16="http://schemas.microsoft.com/office/drawing/2014/main" id="{DB7401D4-2B09-017D-D85A-A5686C9C5F67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6" name="グループ化 205">
                <a:extLst>
                  <a:ext uri="{FF2B5EF4-FFF2-40B4-BE49-F238E27FC236}">
                    <a16:creationId xmlns:a16="http://schemas.microsoft.com/office/drawing/2014/main" id="{61743F40-46AC-DAE5-DAA1-79C068DD2E19}"/>
                  </a:ext>
                </a:extLst>
              </p:cNvPr>
              <p:cNvGrpSpPr/>
              <p:nvPr/>
            </p:nvGrpSpPr>
            <p:grpSpPr>
              <a:xfrm rot="-120000" flipH="1" flipV="1">
                <a:off x="2379145" y="857373"/>
                <a:ext cx="1823403" cy="946827"/>
                <a:chOff x="676093" y="1271151"/>
                <a:chExt cx="1823403" cy="946827"/>
              </a:xfrm>
            </p:grpSpPr>
            <p:sp>
              <p:nvSpPr>
                <p:cNvPr id="207" name="部分円 206">
                  <a:extLst>
                    <a:ext uri="{FF2B5EF4-FFF2-40B4-BE49-F238E27FC236}">
                      <a16:creationId xmlns:a16="http://schemas.microsoft.com/office/drawing/2014/main" id="{012D348E-6866-3DAF-6E7D-9CE7DA0FC922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部分円 207">
                  <a:extLst>
                    <a:ext uri="{FF2B5EF4-FFF2-40B4-BE49-F238E27FC236}">
                      <a16:creationId xmlns:a16="http://schemas.microsoft.com/office/drawing/2014/main" id="{AA4C2690-8F6E-8CAD-5D70-CB38894D5213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1" name="グループ化 210">
              <a:extLst>
                <a:ext uri="{FF2B5EF4-FFF2-40B4-BE49-F238E27FC236}">
                  <a16:creationId xmlns:a16="http://schemas.microsoft.com/office/drawing/2014/main" id="{0A85170E-D4F7-6D9C-6B28-30A3E72B155A}"/>
                </a:ext>
              </a:extLst>
            </p:cNvPr>
            <p:cNvGrpSpPr/>
            <p:nvPr/>
          </p:nvGrpSpPr>
          <p:grpSpPr>
            <a:xfrm>
              <a:off x="8102025" y="893473"/>
              <a:ext cx="2733051" cy="977068"/>
              <a:chOff x="561337" y="842984"/>
              <a:chExt cx="2733051" cy="977068"/>
            </a:xfrm>
          </p:grpSpPr>
          <p:grpSp>
            <p:nvGrpSpPr>
              <p:cNvPr id="212" name="グループ化 211">
                <a:extLst>
                  <a:ext uri="{FF2B5EF4-FFF2-40B4-BE49-F238E27FC236}">
                    <a16:creationId xmlns:a16="http://schemas.microsoft.com/office/drawing/2014/main" id="{CE5F122B-647E-274A-EC86-ED568C377CB3}"/>
                  </a:ext>
                </a:extLst>
              </p:cNvPr>
              <p:cNvGrpSpPr/>
              <p:nvPr/>
            </p:nvGrpSpPr>
            <p:grpSpPr>
              <a:xfrm rot="-120000" flipH="1" flipV="1">
                <a:off x="561337" y="842984"/>
                <a:ext cx="1823403" cy="946827"/>
                <a:chOff x="676093" y="1271151"/>
                <a:chExt cx="1823403" cy="946827"/>
              </a:xfrm>
            </p:grpSpPr>
            <p:sp>
              <p:nvSpPr>
                <p:cNvPr id="216" name="部分円 215">
                  <a:extLst>
                    <a:ext uri="{FF2B5EF4-FFF2-40B4-BE49-F238E27FC236}">
                      <a16:creationId xmlns:a16="http://schemas.microsoft.com/office/drawing/2014/main" id="{D2976D26-2B97-071E-C095-AF5FF0680EAD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部分円 216">
                  <a:extLst>
                    <a:ext uri="{FF2B5EF4-FFF2-40B4-BE49-F238E27FC236}">
                      <a16:creationId xmlns:a16="http://schemas.microsoft.com/office/drawing/2014/main" id="{154DB9D5-216C-A42D-0EFA-DD51D647D975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5" name="部分円 214">
                <a:extLst>
                  <a:ext uri="{FF2B5EF4-FFF2-40B4-BE49-F238E27FC236}">
                    <a16:creationId xmlns:a16="http://schemas.microsoft.com/office/drawing/2014/main" id="{32E6E274-08E1-B651-44B4-C8384CD4DBCA}"/>
                  </a:ext>
                </a:extLst>
              </p:cNvPr>
              <p:cNvSpPr/>
              <p:nvPr/>
            </p:nvSpPr>
            <p:spPr>
              <a:xfrm rot="21360000" flipH="1" flipV="1">
                <a:off x="2379988" y="905652"/>
                <a:ext cx="914400" cy="914400"/>
              </a:xfrm>
              <a:prstGeom prst="pie">
                <a:avLst>
                  <a:gd name="adj1" fmla="val 10800000"/>
                  <a:gd name="adj2" fmla="val 29124"/>
                </a:avLst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0C515ED-06AD-BADD-0AB1-66B22F5E13D7}"/>
              </a:ext>
            </a:extLst>
          </p:cNvPr>
          <p:cNvGrpSpPr/>
          <p:nvPr/>
        </p:nvGrpSpPr>
        <p:grpSpPr>
          <a:xfrm>
            <a:off x="898719" y="2314797"/>
            <a:ext cx="9999485" cy="991926"/>
            <a:chOff x="898719" y="2314797"/>
            <a:chExt cx="9999485" cy="991926"/>
          </a:xfrm>
        </p:grpSpPr>
        <p:grpSp>
          <p:nvGrpSpPr>
            <p:cNvPr id="225" name="グループ化 224">
              <a:extLst>
                <a:ext uri="{FF2B5EF4-FFF2-40B4-BE49-F238E27FC236}">
                  <a16:creationId xmlns:a16="http://schemas.microsoft.com/office/drawing/2014/main" id="{20F448F1-054A-9A35-BC2E-79A59332E852}"/>
                </a:ext>
              </a:extLst>
            </p:cNvPr>
            <p:cNvGrpSpPr/>
            <p:nvPr/>
          </p:nvGrpSpPr>
          <p:grpSpPr>
            <a:xfrm>
              <a:off x="898719" y="2357262"/>
              <a:ext cx="3649206" cy="949461"/>
              <a:chOff x="580420" y="2357262"/>
              <a:chExt cx="3649206" cy="949461"/>
            </a:xfrm>
          </p:grpSpPr>
          <p:grpSp>
            <p:nvGrpSpPr>
              <p:cNvPr id="219" name="グループ化 218">
                <a:extLst>
                  <a:ext uri="{FF2B5EF4-FFF2-40B4-BE49-F238E27FC236}">
                    <a16:creationId xmlns:a16="http://schemas.microsoft.com/office/drawing/2014/main" id="{24B2B5E5-1585-3DFB-DA4E-AC5000BFC2D8}"/>
                  </a:ext>
                </a:extLst>
              </p:cNvPr>
              <p:cNvGrpSpPr/>
              <p:nvPr/>
            </p:nvGrpSpPr>
            <p:grpSpPr>
              <a:xfrm rot="480000" flipH="1" flipV="1">
                <a:off x="580420" y="2357262"/>
                <a:ext cx="1823403" cy="946827"/>
                <a:chOff x="676093" y="1271151"/>
                <a:chExt cx="1823403" cy="946827"/>
              </a:xfrm>
            </p:grpSpPr>
            <p:sp>
              <p:nvSpPr>
                <p:cNvPr id="223" name="部分円 222">
                  <a:extLst>
                    <a:ext uri="{FF2B5EF4-FFF2-40B4-BE49-F238E27FC236}">
                      <a16:creationId xmlns:a16="http://schemas.microsoft.com/office/drawing/2014/main" id="{2A83DC6D-D71D-39A0-7425-3C3A35BD1BDF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4" name="部分円 223">
                  <a:extLst>
                    <a:ext uri="{FF2B5EF4-FFF2-40B4-BE49-F238E27FC236}">
                      <a16:creationId xmlns:a16="http://schemas.microsoft.com/office/drawing/2014/main" id="{1200C017-200A-D0E3-95CE-1C9942B415ED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0" name="グループ化 219">
                <a:extLst>
                  <a:ext uri="{FF2B5EF4-FFF2-40B4-BE49-F238E27FC236}">
                    <a16:creationId xmlns:a16="http://schemas.microsoft.com/office/drawing/2014/main" id="{39398850-AB73-FDA5-3020-13867732C318}"/>
                  </a:ext>
                </a:extLst>
              </p:cNvPr>
              <p:cNvGrpSpPr/>
              <p:nvPr/>
            </p:nvGrpSpPr>
            <p:grpSpPr>
              <a:xfrm rot="480000" flipH="1" flipV="1">
                <a:off x="2406223" y="2359896"/>
                <a:ext cx="1823403" cy="946827"/>
                <a:chOff x="676093" y="1271151"/>
                <a:chExt cx="1823403" cy="946827"/>
              </a:xfrm>
            </p:grpSpPr>
            <p:sp>
              <p:nvSpPr>
                <p:cNvPr id="221" name="部分円 220">
                  <a:extLst>
                    <a:ext uri="{FF2B5EF4-FFF2-40B4-BE49-F238E27FC236}">
                      <a16:creationId xmlns:a16="http://schemas.microsoft.com/office/drawing/2014/main" id="{7FF33CA5-598C-5571-F65F-2B5BB17640CF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部分円 221">
                  <a:extLst>
                    <a:ext uri="{FF2B5EF4-FFF2-40B4-BE49-F238E27FC236}">
                      <a16:creationId xmlns:a16="http://schemas.microsoft.com/office/drawing/2014/main" id="{E1C46EC4-E017-E1E6-A802-71C5C623E81E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26" name="グループ化 225">
              <a:extLst>
                <a:ext uri="{FF2B5EF4-FFF2-40B4-BE49-F238E27FC236}">
                  <a16:creationId xmlns:a16="http://schemas.microsoft.com/office/drawing/2014/main" id="{1BA6809C-1816-D096-2EE1-FD16B940EE6E}"/>
                </a:ext>
              </a:extLst>
            </p:cNvPr>
            <p:cNvGrpSpPr/>
            <p:nvPr/>
          </p:nvGrpSpPr>
          <p:grpSpPr>
            <a:xfrm>
              <a:off x="4576571" y="2351407"/>
              <a:ext cx="3649206" cy="949461"/>
              <a:chOff x="580420" y="2357262"/>
              <a:chExt cx="3649206" cy="949461"/>
            </a:xfrm>
          </p:grpSpPr>
          <p:grpSp>
            <p:nvGrpSpPr>
              <p:cNvPr id="227" name="グループ化 226">
                <a:extLst>
                  <a:ext uri="{FF2B5EF4-FFF2-40B4-BE49-F238E27FC236}">
                    <a16:creationId xmlns:a16="http://schemas.microsoft.com/office/drawing/2014/main" id="{6D071CE2-BA4C-E9E2-6A3F-210C3E87C40A}"/>
                  </a:ext>
                </a:extLst>
              </p:cNvPr>
              <p:cNvGrpSpPr/>
              <p:nvPr/>
            </p:nvGrpSpPr>
            <p:grpSpPr>
              <a:xfrm rot="480000" flipH="1" flipV="1">
                <a:off x="580420" y="2357262"/>
                <a:ext cx="1823403" cy="946827"/>
                <a:chOff x="676093" y="1271151"/>
                <a:chExt cx="1823403" cy="946827"/>
              </a:xfrm>
            </p:grpSpPr>
            <p:sp>
              <p:nvSpPr>
                <p:cNvPr id="231" name="部分円 230">
                  <a:extLst>
                    <a:ext uri="{FF2B5EF4-FFF2-40B4-BE49-F238E27FC236}">
                      <a16:creationId xmlns:a16="http://schemas.microsoft.com/office/drawing/2014/main" id="{F64A43C4-5139-99B8-6EB8-335399D45A4E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2" name="部分円 231">
                  <a:extLst>
                    <a:ext uri="{FF2B5EF4-FFF2-40B4-BE49-F238E27FC236}">
                      <a16:creationId xmlns:a16="http://schemas.microsoft.com/office/drawing/2014/main" id="{FA293E11-E039-9B22-D5C8-630B78EA21C8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28" name="グループ化 227">
                <a:extLst>
                  <a:ext uri="{FF2B5EF4-FFF2-40B4-BE49-F238E27FC236}">
                    <a16:creationId xmlns:a16="http://schemas.microsoft.com/office/drawing/2014/main" id="{A14A7797-A2BA-EB46-FEAB-0CF09AEE26F7}"/>
                  </a:ext>
                </a:extLst>
              </p:cNvPr>
              <p:cNvGrpSpPr/>
              <p:nvPr/>
            </p:nvGrpSpPr>
            <p:grpSpPr>
              <a:xfrm rot="480000" flipH="1" flipV="1">
                <a:off x="2406223" y="2359896"/>
                <a:ext cx="1823403" cy="946827"/>
                <a:chOff x="676093" y="1271151"/>
                <a:chExt cx="1823403" cy="946827"/>
              </a:xfrm>
            </p:grpSpPr>
            <p:sp>
              <p:nvSpPr>
                <p:cNvPr id="229" name="部分円 228">
                  <a:extLst>
                    <a:ext uri="{FF2B5EF4-FFF2-40B4-BE49-F238E27FC236}">
                      <a16:creationId xmlns:a16="http://schemas.microsoft.com/office/drawing/2014/main" id="{D71F1CE6-C726-D2DA-0001-981D54AE3E88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部分円 229">
                  <a:extLst>
                    <a:ext uri="{FF2B5EF4-FFF2-40B4-BE49-F238E27FC236}">
                      <a16:creationId xmlns:a16="http://schemas.microsoft.com/office/drawing/2014/main" id="{E3160365-ADCD-62C8-6C26-B66CEFBF52DB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4" name="グループ化 233">
              <a:extLst>
                <a:ext uri="{FF2B5EF4-FFF2-40B4-BE49-F238E27FC236}">
                  <a16:creationId xmlns:a16="http://schemas.microsoft.com/office/drawing/2014/main" id="{E2B8B93C-F721-A2B0-4FEA-09227BDF02DC}"/>
                </a:ext>
              </a:extLst>
            </p:cNvPr>
            <p:cNvGrpSpPr/>
            <p:nvPr/>
          </p:nvGrpSpPr>
          <p:grpSpPr>
            <a:xfrm rot="480000" flipH="1" flipV="1">
              <a:off x="8185058" y="2345007"/>
              <a:ext cx="1823403" cy="946827"/>
              <a:chOff x="676093" y="1271151"/>
              <a:chExt cx="1823403" cy="946827"/>
            </a:xfrm>
          </p:grpSpPr>
          <p:sp>
            <p:nvSpPr>
              <p:cNvPr id="238" name="部分円 237">
                <a:extLst>
                  <a:ext uri="{FF2B5EF4-FFF2-40B4-BE49-F238E27FC236}">
                    <a16:creationId xmlns:a16="http://schemas.microsoft.com/office/drawing/2014/main" id="{D8F110B8-90F2-3B83-FB18-3CD21C410286}"/>
                  </a:ext>
                </a:extLst>
              </p:cNvPr>
              <p:cNvSpPr/>
              <p:nvPr/>
            </p:nvSpPr>
            <p:spPr>
              <a:xfrm rot="21480000" flipV="1">
                <a:off x="676093" y="1303578"/>
                <a:ext cx="914400" cy="914400"/>
              </a:xfrm>
              <a:prstGeom prst="pie">
                <a:avLst>
                  <a:gd name="adj1" fmla="val 10800000"/>
                  <a:gd name="adj2" fmla="val 291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部分円 238">
                <a:extLst>
                  <a:ext uri="{FF2B5EF4-FFF2-40B4-BE49-F238E27FC236}">
                    <a16:creationId xmlns:a16="http://schemas.microsoft.com/office/drawing/2014/main" id="{D19B59CB-8E4E-FE2C-EC5E-0FF8BE7F491D}"/>
                  </a:ext>
                </a:extLst>
              </p:cNvPr>
              <p:cNvSpPr/>
              <p:nvPr/>
            </p:nvSpPr>
            <p:spPr>
              <a:xfrm rot="21480000">
                <a:off x="1585096" y="1271151"/>
                <a:ext cx="914400" cy="914400"/>
              </a:xfrm>
              <a:prstGeom prst="pie">
                <a:avLst>
                  <a:gd name="adj1" fmla="val 10800000"/>
                  <a:gd name="adj2" fmla="val 29124"/>
                </a:avLst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2" name="部分円 241">
              <a:extLst>
                <a:ext uri="{FF2B5EF4-FFF2-40B4-BE49-F238E27FC236}">
                  <a16:creationId xmlns:a16="http://schemas.microsoft.com/office/drawing/2014/main" id="{12D43868-3BD3-8AA6-7C55-BD59F0F92C3D}"/>
                </a:ext>
              </a:extLst>
            </p:cNvPr>
            <p:cNvSpPr/>
            <p:nvPr/>
          </p:nvSpPr>
          <p:spPr>
            <a:xfrm rot="360000" flipH="1" flipV="1">
              <a:off x="9983804" y="2314797"/>
              <a:ext cx="914400" cy="914400"/>
            </a:xfrm>
            <a:prstGeom prst="pie">
              <a:avLst>
                <a:gd name="adj1" fmla="val 10800000"/>
                <a:gd name="adj2" fmla="val 29124"/>
              </a:avLst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C870F79-9CC4-7C72-6151-E1C9B60B7886}"/>
              </a:ext>
            </a:extLst>
          </p:cNvPr>
          <p:cNvGrpSpPr/>
          <p:nvPr/>
        </p:nvGrpSpPr>
        <p:grpSpPr>
          <a:xfrm>
            <a:off x="855091" y="3832174"/>
            <a:ext cx="9955440" cy="977068"/>
            <a:chOff x="855091" y="3832174"/>
            <a:chExt cx="9955440" cy="977068"/>
          </a:xfrm>
        </p:grpSpPr>
        <p:grpSp>
          <p:nvGrpSpPr>
            <p:cNvPr id="247" name="グループ化 246">
              <a:extLst>
                <a:ext uri="{FF2B5EF4-FFF2-40B4-BE49-F238E27FC236}">
                  <a16:creationId xmlns:a16="http://schemas.microsoft.com/office/drawing/2014/main" id="{1BEA9FA4-396D-64C2-D46E-FFF9EB08566A}"/>
                </a:ext>
              </a:extLst>
            </p:cNvPr>
            <p:cNvGrpSpPr/>
            <p:nvPr/>
          </p:nvGrpSpPr>
          <p:grpSpPr>
            <a:xfrm>
              <a:off x="855091" y="3834850"/>
              <a:ext cx="3641211" cy="961216"/>
              <a:chOff x="561337" y="842984"/>
              <a:chExt cx="3641211" cy="961216"/>
            </a:xfrm>
          </p:grpSpPr>
          <p:grpSp>
            <p:nvGrpSpPr>
              <p:cNvPr id="278" name="グループ化 277">
                <a:extLst>
                  <a:ext uri="{FF2B5EF4-FFF2-40B4-BE49-F238E27FC236}">
                    <a16:creationId xmlns:a16="http://schemas.microsoft.com/office/drawing/2014/main" id="{B12A2709-F8F2-0DA7-D8E3-BD7D2EAF56EA}"/>
                  </a:ext>
                </a:extLst>
              </p:cNvPr>
              <p:cNvGrpSpPr/>
              <p:nvPr/>
            </p:nvGrpSpPr>
            <p:grpSpPr>
              <a:xfrm rot="-120000" flipH="1" flipV="1">
                <a:off x="561337" y="842984"/>
                <a:ext cx="1823403" cy="946827"/>
                <a:chOff x="676093" y="1271151"/>
                <a:chExt cx="1823403" cy="946827"/>
              </a:xfrm>
            </p:grpSpPr>
            <p:sp>
              <p:nvSpPr>
                <p:cNvPr id="282" name="部分円 281">
                  <a:extLst>
                    <a:ext uri="{FF2B5EF4-FFF2-40B4-BE49-F238E27FC236}">
                      <a16:creationId xmlns:a16="http://schemas.microsoft.com/office/drawing/2014/main" id="{161AC105-BD60-F0B6-060A-EA043E6E6211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部分円 282">
                  <a:extLst>
                    <a:ext uri="{FF2B5EF4-FFF2-40B4-BE49-F238E27FC236}">
                      <a16:creationId xmlns:a16="http://schemas.microsoft.com/office/drawing/2014/main" id="{6361526B-6CDC-25DD-A79D-4CE7BB4093C8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9" name="グループ化 278">
                <a:extLst>
                  <a:ext uri="{FF2B5EF4-FFF2-40B4-BE49-F238E27FC236}">
                    <a16:creationId xmlns:a16="http://schemas.microsoft.com/office/drawing/2014/main" id="{C6B43E9B-EF03-826F-D86B-EA7907ED8AA2}"/>
                  </a:ext>
                </a:extLst>
              </p:cNvPr>
              <p:cNvGrpSpPr/>
              <p:nvPr/>
            </p:nvGrpSpPr>
            <p:grpSpPr>
              <a:xfrm rot="-120000" flipH="1" flipV="1">
                <a:off x="2379145" y="857373"/>
                <a:ext cx="1823403" cy="946827"/>
                <a:chOff x="676093" y="1271151"/>
                <a:chExt cx="1823403" cy="946827"/>
              </a:xfrm>
            </p:grpSpPr>
            <p:sp>
              <p:nvSpPr>
                <p:cNvPr id="280" name="部分円 279">
                  <a:extLst>
                    <a:ext uri="{FF2B5EF4-FFF2-40B4-BE49-F238E27FC236}">
                      <a16:creationId xmlns:a16="http://schemas.microsoft.com/office/drawing/2014/main" id="{8D0DDDDA-EBFC-426F-B503-1B4238DE1418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部分円 280">
                  <a:extLst>
                    <a:ext uri="{FF2B5EF4-FFF2-40B4-BE49-F238E27FC236}">
                      <a16:creationId xmlns:a16="http://schemas.microsoft.com/office/drawing/2014/main" id="{9455EB79-2E11-39A2-F95A-C2707D78AD95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48" name="グループ化 247">
              <a:extLst>
                <a:ext uri="{FF2B5EF4-FFF2-40B4-BE49-F238E27FC236}">
                  <a16:creationId xmlns:a16="http://schemas.microsoft.com/office/drawing/2014/main" id="{56839A36-AEFF-59B9-E62D-A6AF07EBF39C}"/>
                </a:ext>
              </a:extLst>
            </p:cNvPr>
            <p:cNvGrpSpPr/>
            <p:nvPr/>
          </p:nvGrpSpPr>
          <p:grpSpPr>
            <a:xfrm>
              <a:off x="4471800" y="3838455"/>
              <a:ext cx="3641211" cy="961216"/>
              <a:chOff x="561337" y="842984"/>
              <a:chExt cx="3641211" cy="961216"/>
            </a:xfrm>
          </p:grpSpPr>
          <p:grpSp>
            <p:nvGrpSpPr>
              <p:cNvPr id="272" name="グループ化 271">
                <a:extLst>
                  <a:ext uri="{FF2B5EF4-FFF2-40B4-BE49-F238E27FC236}">
                    <a16:creationId xmlns:a16="http://schemas.microsoft.com/office/drawing/2014/main" id="{1EB61D3C-9E1A-F0A5-DDD0-39402C9C4D23}"/>
                  </a:ext>
                </a:extLst>
              </p:cNvPr>
              <p:cNvGrpSpPr/>
              <p:nvPr/>
            </p:nvGrpSpPr>
            <p:grpSpPr>
              <a:xfrm rot="-120000" flipH="1" flipV="1">
                <a:off x="561337" y="842984"/>
                <a:ext cx="1823403" cy="946827"/>
                <a:chOff x="676093" y="1271151"/>
                <a:chExt cx="1823403" cy="946827"/>
              </a:xfrm>
            </p:grpSpPr>
            <p:sp>
              <p:nvSpPr>
                <p:cNvPr id="276" name="部分円 275">
                  <a:extLst>
                    <a:ext uri="{FF2B5EF4-FFF2-40B4-BE49-F238E27FC236}">
                      <a16:creationId xmlns:a16="http://schemas.microsoft.com/office/drawing/2014/main" id="{6BA31EE9-2E91-4329-A52E-B5F7DDF1D128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7" name="部分円 276">
                  <a:extLst>
                    <a:ext uri="{FF2B5EF4-FFF2-40B4-BE49-F238E27FC236}">
                      <a16:creationId xmlns:a16="http://schemas.microsoft.com/office/drawing/2014/main" id="{062FBFEF-2254-B368-08CD-9B6054E81A75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3" name="グループ化 272">
                <a:extLst>
                  <a:ext uri="{FF2B5EF4-FFF2-40B4-BE49-F238E27FC236}">
                    <a16:creationId xmlns:a16="http://schemas.microsoft.com/office/drawing/2014/main" id="{C4FD11C4-AA03-E4E0-C932-07D9EBA57105}"/>
                  </a:ext>
                </a:extLst>
              </p:cNvPr>
              <p:cNvGrpSpPr/>
              <p:nvPr/>
            </p:nvGrpSpPr>
            <p:grpSpPr>
              <a:xfrm rot="-120000" flipH="1" flipV="1">
                <a:off x="2379145" y="857373"/>
                <a:ext cx="1823403" cy="946827"/>
                <a:chOff x="676093" y="1271151"/>
                <a:chExt cx="1823403" cy="946827"/>
              </a:xfrm>
            </p:grpSpPr>
            <p:sp>
              <p:nvSpPr>
                <p:cNvPr id="274" name="部分円 273">
                  <a:extLst>
                    <a:ext uri="{FF2B5EF4-FFF2-40B4-BE49-F238E27FC236}">
                      <a16:creationId xmlns:a16="http://schemas.microsoft.com/office/drawing/2014/main" id="{572F95AD-3905-9C1E-050E-816229634CBF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5" name="部分円 274">
                  <a:extLst>
                    <a:ext uri="{FF2B5EF4-FFF2-40B4-BE49-F238E27FC236}">
                      <a16:creationId xmlns:a16="http://schemas.microsoft.com/office/drawing/2014/main" id="{040DD334-B05B-32C8-575A-C39088914346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9DFAB6F8-BD8E-62D0-E514-9F258771B1EB}"/>
                </a:ext>
              </a:extLst>
            </p:cNvPr>
            <p:cNvGrpSpPr/>
            <p:nvPr/>
          </p:nvGrpSpPr>
          <p:grpSpPr>
            <a:xfrm>
              <a:off x="8077480" y="3832174"/>
              <a:ext cx="2733051" cy="977068"/>
              <a:chOff x="561337" y="842984"/>
              <a:chExt cx="2733051" cy="977068"/>
            </a:xfrm>
          </p:grpSpPr>
          <p:grpSp>
            <p:nvGrpSpPr>
              <p:cNvPr id="268" name="グループ化 267">
                <a:extLst>
                  <a:ext uri="{FF2B5EF4-FFF2-40B4-BE49-F238E27FC236}">
                    <a16:creationId xmlns:a16="http://schemas.microsoft.com/office/drawing/2014/main" id="{50AC1142-2754-EF22-4F63-CBE81844784B}"/>
                  </a:ext>
                </a:extLst>
              </p:cNvPr>
              <p:cNvGrpSpPr/>
              <p:nvPr/>
            </p:nvGrpSpPr>
            <p:grpSpPr>
              <a:xfrm rot="-120000" flipH="1" flipV="1">
                <a:off x="561337" y="842984"/>
                <a:ext cx="1823403" cy="946827"/>
                <a:chOff x="676093" y="1271151"/>
                <a:chExt cx="1823403" cy="946827"/>
              </a:xfrm>
            </p:grpSpPr>
            <p:sp>
              <p:nvSpPr>
                <p:cNvPr id="270" name="部分円 269">
                  <a:extLst>
                    <a:ext uri="{FF2B5EF4-FFF2-40B4-BE49-F238E27FC236}">
                      <a16:creationId xmlns:a16="http://schemas.microsoft.com/office/drawing/2014/main" id="{F36567DE-9293-A87A-506C-3014A0352F07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1" name="部分円 270">
                  <a:extLst>
                    <a:ext uri="{FF2B5EF4-FFF2-40B4-BE49-F238E27FC236}">
                      <a16:creationId xmlns:a16="http://schemas.microsoft.com/office/drawing/2014/main" id="{DD4336B1-46D7-F746-D0D3-65D1C6BD6E8E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9" name="部分円 268">
                <a:extLst>
                  <a:ext uri="{FF2B5EF4-FFF2-40B4-BE49-F238E27FC236}">
                    <a16:creationId xmlns:a16="http://schemas.microsoft.com/office/drawing/2014/main" id="{476083DB-DEB8-C55C-0CA5-4E42A67F3E22}"/>
                  </a:ext>
                </a:extLst>
              </p:cNvPr>
              <p:cNvSpPr/>
              <p:nvPr/>
            </p:nvSpPr>
            <p:spPr>
              <a:xfrm rot="21360000" flipH="1" flipV="1">
                <a:off x="2379988" y="905652"/>
                <a:ext cx="914400" cy="914400"/>
              </a:xfrm>
              <a:prstGeom prst="pie">
                <a:avLst>
                  <a:gd name="adj1" fmla="val 10800000"/>
                  <a:gd name="adj2" fmla="val 29124"/>
                </a:avLst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19751D0-C652-4482-094D-D1D8ADE2F346}"/>
              </a:ext>
            </a:extLst>
          </p:cNvPr>
          <p:cNvGrpSpPr/>
          <p:nvPr/>
        </p:nvGrpSpPr>
        <p:grpSpPr>
          <a:xfrm>
            <a:off x="874174" y="5253498"/>
            <a:ext cx="9999485" cy="991926"/>
            <a:chOff x="874174" y="5253498"/>
            <a:chExt cx="9999485" cy="991926"/>
          </a:xfrm>
        </p:grpSpPr>
        <p:grpSp>
          <p:nvGrpSpPr>
            <p:cNvPr id="250" name="グループ化 249">
              <a:extLst>
                <a:ext uri="{FF2B5EF4-FFF2-40B4-BE49-F238E27FC236}">
                  <a16:creationId xmlns:a16="http://schemas.microsoft.com/office/drawing/2014/main" id="{5B490444-553A-AFA2-C517-51212B60475E}"/>
                </a:ext>
              </a:extLst>
            </p:cNvPr>
            <p:cNvGrpSpPr/>
            <p:nvPr/>
          </p:nvGrpSpPr>
          <p:grpSpPr>
            <a:xfrm>
              <a:off x="874174" y="5295963"/>
              <a:ext cx="3649206" cy="949461"/>
              <a:chOff x="580420" y="2357262"/>
              <a:chExt cx="3649206" cy="949461"/>
            </a:xfrm>
          </p:grpSpPr>
          <p:grpSp>
            <p:nvGrpSpPr>
              <p:cNvPr id="262" name="グループ化 261">
                <a:extLst>
                  <a:ext uri="{FF2B5EF4-FFF2-40B4-BE49-F238E27FC236}">
                    <a16:creationId xmlns:a16="http://schemas.microsoft.com/office/drawing/2014/main" id="{6FA58D18-C48E-FFF0-3EF0-DD9B0FE889D8}"/>
                  </a:ext>
                </a:extLst>
              </p:cNvPr>
              <p:cNvGrpSpPr/>
              <p:nvPr/>
            </p:nvGrpSpPr>
            <p:grpSpPr>
              <a:xfrm rot="480000" flipH="1" flipV="1">
                <a:off x="580420" y="2357262"/>
                <a:ext cx="1823403" cy="946827"/>
                <a:chOff x="676093" y="1271151"/>
                <a:chExt cx="1823403" cy="946827"/>
              </a:xfrm>
            </p:grpSpPr>
            <p:sp>
              <p:nvSpPr>
                <p:cNvPr id="266" name="部分円 265">
                  <a:extLst>
                    <a:ext uri="{FF2B5EF4-FFF2-40B4-BE49-F238E27FC236}">
                      <a16:creationId xmlns:a16="http://schemas.microsoft.com/office/drawing/2014/main" id="{AB1EE32E-D972-3C81-1D0F-6EA76F5B95F5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7" name="部分円 266">
                  <a:extLst>
                    <a:ext uri="{FF2B5EF4-FFF2-40B4-BE49-F238E27FC236}">
                      <a16:creationId xmlns:a16="http://schemas.microsoft.com/office/drawing/2014/main" id="{2BE33B6B-BCF7-ACDD-BA98-4E4F567B61BF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3" name="グループ化 262">
                <a:extLst>
                  <a:ext uri="{FF2B5EF4-FFF2-40B4-BE49-F238E27FC236}">
                    <a16:creationId xmlns:a16="http://schemas.microsoft.com/office/drawing/2014/main" id="{EA999E13-F79A-73EA-5104-51BD43998233}"/>
                  </a:ext>
                </a:extLst>
              </p:cNvPr>
              <p:cNvGrpSpPr/>
              <p:nvPr/>
            </p:nvGrpSpPr>
            <p:grpSpPr>
              <a:xfrm rot="480000" flipH="1" flipV="1">
                <a:off x="2406223" y="2359896"/>
                <a:ext cx="1823403" cy="946827"/>
                <a:chOff x="676093" y="1271151"/>
                <a:chExt cx="1823403" cy="946827"/>
              </a:xfrm>
            </p:grpSpPr>
            <p:sp>
              <p:nvSpPr>
                <p:cNvPr id="264" name="部分円 263">
                  <a:extLst>
                    <a:ext uri="{FF2B5EF4-FFF2-40B4-BE49-F238E27FC236}">
                      <a16:creationId xmlns:a16="http://schemas.microsoft.com/office/drawing/2014/main" id="{DA866318-0C11-4E29-04C4-63A396A22B99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5" name="部分円 264">
                  <a:extLst>
                    <a:ext uri="{FF2B5EF4-FFF2-40B4-BE49-F238E27FC236}">
                      <a16:creationId xmlns:a16="http://schemas.microsoft.com/office/drawing/2014/main" id="{CF261BDC-081A-FBFF-9F68-998B3D5098CC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1" name="グループ化 250">
              <a:extLst>
                <a:ext uri="{FF2B5EF4-FFF2-40B4-BE49-F238E27FC236}">
                  <a16:creationId xmlns:a16="http://schemas.microsoft.com/office/drawing/2014/main" id="{6E6920B3-96A2-61BE-6575-D440A7ABD728}"/>
                </a:ext>
              </a:extLst>
            </p:cNvPr>
            <p:cNvGrpSpPr/>
            <p:nvPr/>
          </p:nvGrpSpPr>
          <p:grpSpPr>
            <a:xfrm>
              <a:off x="4552026" y="5290108"/>
              <a:ext cx="3649206" cy="949461"/>
              <a:chOff x="580420" y="2357262"/>
              <a:chExt cx="3649206" cy="949461"/>
            </a:xfrm>
          </p:grpSpPr>
          <p:grpSp>
            <p:nvGrpSpPr>
              <p:cNvPr id="256" name="グループ化 255">
                <a:extLst>
                  <a:ext uri="{FF2B5EF4-FFF2-40B4-BE49-F238E27FC236}">
                    <a16:creationId xmlns:a16="http://schemas.microsoft.com/office/drawing/2014/main" id="{02DB5429-81CE-D4DD-8BA3-7CBC4BCCA83E}"/>
                  </a:ext>
                </a:extLst>
              </p:cNvPr>
              <p:cNvGrpSpPr/>
              <p:nvPr/>
            </p:nvGrpSpPr>
            <p:grpSpPr>
              <a:xfrm rot="480000" flipH="1" flipV="1">
                <a:off x="580420" y="2357262"/>
                <a:ext cx="1823403" cy="946827"/>
                <a:chOff x="676093" y="1271151"/>
                <a:chExt cx="1823403" cy="946827"/>
              </a:xfrm>
            </p:grpSpPr>
            <p:sp>
              <p:nvSpPr>
                <p:cNvPr id="260" name="部分円 259">
                  <a:extLst>
                    <a:ext uri="{FF2B5EF4-FFF2-40B4-BE49-F238E27FC236}">
                      <a16:creationId xmlns:a16="http://schemas.microsoft.com/office/drawing/2014/main" id="{4AD22191-32D4-ADC4-8884-99117AB12507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部分円 260">
                  <a:extLst>
                    <a:ext uri="{FF2B5EF4-FFF2-40B4-BE49-F238E27FC236}">
                      <a16:creationId xmlns:a16="http://schemas.microsoft.com/office/drawing/2014/main" id="{2150323D-032C-58D8-6E76-8AA02FE449BD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7" name="グループ化 256">
                <a:extLst>
                  <a:ext uri="{FF2B5EF4-FFF2-40B4-BE49-F238E27FC236}">
                    <a16:creationId xmlns:a16="http://schemas.microsoft.com/office/drawing/2014/main" id="{3911745C-5C8F-97F9-4CB1-633BDE0A1959}"/>
                  </a:ext>
                </a:extLst>
              </p:cNvPr>
              <p:cNvGrpSpPr/>
              <p:nvPr/>
            </p:nvGrpSpPr>
            <p:grpSpPr>
              <a:xfrm rot="480000" flipH="1" flipV="1">
                <a:off x="2406223" y="2359896"/>
                <a:ext cx="1823403" cy="946827"/>
                <a:chOff x="676093" y="1271151"/>
                <a:chExt cx="1823403" cy="946827"/>
              </a:xfrm>
            </p:grpSpPr>
            <p:sp>
              <p:nvSpPr>
                <p:cNvPr id="258" name="部分円 257">
                  <a:extLst>
                    <a:ext uri="{FF2B5EF4-FFF2-40B4-BE49-F238E27FC236}">
                      <a16:creationId xmlns:a16="http://schemas.microsoft.com/office/drawing/2014/main" id="{99FAE793-965E-7660-A414-521FFF8472E6}"/>
                    </a:ext>
                  </a:extLst>
                </p:cNvPr>
                <p:cNvSpPr/>
                <p:nvPr/>
              </p:nvSpPr>
              <p:spPr>
                <a:xfrm rot="21480000" flipV="1">
                  <a:off x="676093" y="1303578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部分円 258">
                  <a:extLst>
                    <a:ext uri="{FF2B5EF4-FFF2-40B4-BE49-F238E27FC236}">
                      <a16:creationId xmlns:a16="http://schemas.microsoft.com/office/drawing/2014/main" id="{8408CE47-45DC-879D-31C2-25C7EF56AA53}"/>
                    </a:ext>
                  </a:extLst>
                </p:cNvPr>
                <p:cNvSpPr/>
                <p:nvPr/>
              </p:nvSpPr>
              <p:spPr>
                <a:xfrm rot="21480000">
                  <a:off x="1585096" y="1271151"/>
                  <a:ext cx="914400" cy="914400"/>
                </a:xfrm>
                <a:prstGeom prst="pie">
                  <a:avLst>
                    <a:gd name="adj1" fmla="val 10800000"/>
                    <a:gd name="adj2" fmla="val 29124"/>
                  </a:avLst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2" name="グループ化 251">
              <a:extLst>
                <a:ext uri="{FF2B5EF4-FFF2-40B4-BE49-F238E27FC236}">
                  <a16:creationId xmlns:a16="http://schemas.microsoft.com/office/drawing/2014/main" id="{E851A414-EB8B-F200-69D5-289A574AE381}"/>
                </a:ext>
              </a:extLst>
            </p:cNvPr>
            <p:cNvGrpSpPr/>
            <p:nvPr/>
          </p:nvGrpSpPr>
          <p:grpSpPr>
            <a:xfrm rot="480000" flipH="1" flipV="1">
              <a:off x="8160513" y="5283708"/>
              <a:ext cx="1823403" cy="946827"/>
              <a:chOff x="676093" y="1271151"/>
              <a:chExt cx="1823403" cy="946827"/>
            </a:xfrm>
          </p:grpSpPr>
          <p:sp>
            <p:nvSpPr>
              <p:cNvPr id="254" name="部分円 253">
                <a:extLst>
                  <a:ext uri="{FF2B5EF4-FFF2-40B4-BE49-F238E27FC236}">
                    <a16:creationId xmlns:a16="http://schemas.microsoft.com/office/drawing/2014/main" id="{BA2B89F7-36C5-7607-95CE-572B82233EF6}"/>
                  </a:ext>
                </a:extLst>
              </p:cNvPr>
              <p:cNvSpPr/>
              <p:nvPr/>
            </p:nvSpPr>
            <p:spPr>
              <a:xfrm rot="21480000" flipV="1">
                <a:off x="676093" y="1303578"/>
                <a:ext cx="914400" cy="914400"/>
              </a:xfrm>
              <a:prstGeom prst="pie">
                <a:avLst>
                  <a:gd name="adj1" fmla="val 10800000"/>
                  <a:gd name="adj2" fmla="val 2912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部分円 254">
                <a:extLst>
                  <a:ext uri="{FF2B5EF4-FFF2-40B4-BE49-F238E27FC236}">
                    <a16:creationId xmlns:a16="http://schemas.microsoft.com/office/drawing/2014/main" id="{385CE958-EF26-0B46-C9D1-799273A968F1}"/>
                  </a:ext>
                </a:extLst>
              </p:cNvPr>
              <p:cNvSpPr/>
              <p:nvPr/>
            </p:nvSpPr>
            <p:spPr>
              <a:xfrm rot="21480000">
                <a:off x="1585096" y="1271151"/>
                <a:ext cx="914400" cy="914400"/>
              </a:xfrm>
              <a:prstGeom prst="pie">
                <a:avLst>
                  <a:gd name="adj1" fmla="val 10800000"/>
                  <a:gd name="adj2" fmla="val 29124"/>
                </a:avLst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3" name="部分円 252">
              <a:extLst>
                <a:ext uri="{FF2B5EF4-FFF2-40B4-BE49-F238E27FC236}">
                  <a16:creationId xmlns:a16="http://schemas.microsoft.com/office/drawing/2014/main" id="{FB6CED2B-2D0D-92E9-4DF2-B0F7266B7906}"/>
                </a:ext>
              </a:extLst>
            </p:cNvPr>
            <p:cNvSpPr/>
            <p:nvPr/>
          </p:nvSpPr>
          <p:spPr>
            <a:xfrm rot="360000" flipH="1" flipV="1">
              <a:off x="9959259" y="5253498"/>
              <a:ext cx="914400" cy="914400"/>
            </a:xfrm>
            <a:prstGeom prst="pie">
              <a:avLst>
                <a:gd name="adj1" fmla="val 10800000"/>
                <a:gd name="adj2" fmla="val 29124"/>
              </a:avLst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07D425B2-1952-1A9F-DB8F-C5D0542FE072}"/>
              </a:ext>
            </a:extLst>
          </p:cNvPr>
          <p:cNvSpPr txBox="1"/>
          <p:nvPr/>
        </p:nvSpPr>
        <p:spPr>
          <a:xfrm>
            <a:off x="501503" y="6297282"/>
            <a:ext cx="49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へリング錯視</a:t>
            </a:r>
          </a:p>
        </p:txBody>
      </p: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D16F83B4-1379-3B56-6B1B-19255A63C2F1}"/>
              </a:ext>
            </a:extLst>
          </p:cNvPr>
          <p:cNvSpPr txBox="1"/>
          <p:nvPr/>
        </p:nvSpPr>
        <p:spPr>
          <a:xfrm>
            <a:off x="198355" y="737233"/>
            <a:ext cx="1433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33CC"/>
                </a:solidFill>
              </a:rPr>
              <a:t>日の出</a:t>
            </a:r>
          </a:p>
        </p:txBody>
      </p: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433FF6BF-0A09-EFF7-523C-DD146B28D917}"/>
              </a:ext>
            </a:extLst>
          </p:cNvPr>
          <p:cNvSpPr txBox="1"/>
          <p:nvPr/>
        </p:nvSpPr>
        <p:spPr>
          <a:xfrm>
            <a:off x="222626" y="2050673"/>
            <a:ext cx="1917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33CC"/>
                </a:solidFill>
              </a:rPr>
              <a:t>日の入り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5FF4E8C-4490-1AAB-6E7B-143645435A63}"/>
              </a:ext>
            </a:extLst>
          </p:cNvPr>
          <p:cNvGrpSpPr/>
          <p:nvPr/>
        </p:nvGrpSpPr>
        <p:grpSpPr>
          <a:xfrm>
            <a:off x="858828" y="584791"/>
            <a:ext cx="10824546" cy="6177516"/>
            <a:chOff x="858828" y="584791"/>
            <a:chExt cx="10824546" cy="6177516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903CCD21-972E-7B38-BEB9-4A6F31CB45AE}"/>
                </a:ext>
              </a:extLst>
            </p:cNvPr>
            <p:cNvCxnSpPr>
              <a:cxnSpLocks/>
            </p:cNvCxnSpPr>
            <p:nvPr/>
          </p:nvCxnSpPr>
          <p:spPr>
            <a:xfrm>
              <a:off x="883374" y="2826880"/>
              <a:ext cx="10800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2DE3E031-EFBB-D395-91A7-AF33FC07BE1C}"/>
                </a:ext>
              </a:extLst>
            </p:cNvPr>
            <p:cNvCxnSpPr>
              <a:cxnSpLocks/>
            </p:cNvCxnSpPr>
            <p:nvPr/>
          </p:nvCxnSpPr>
          <p:spPr>
            <a:xfrm>
              <a:off x="883374" y="1393003"/>
              <a:ext cx="10800000" cy="59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コネクタ 244">
              <a:extLst>
                <a:ext uri="{FF2B5EF4-FFF2-40B4-BE49-F238E27FC236}">
                  <a16:creationId xmlns:a16="http://schemas.microsoft.com/office/drawing/2014/main" id="{E770D3C3-F83F-6671-361F-0ACE9A49CCDD}"/>
                </a:ext>
              </a:extLst>
            </p:cNvPr>
            <p:cNvCxnSpPr>
              <a:cxnSpLocks/>
            </p:cNvCxnSpPr>
            <p:nvPr/>
          </p:nvCxnSpPr>
          <p:spPr>
            <a:xfrm>
              <a:off x="858828" y="5765581"/>
              <a:ext cx="10800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コネクタ 245">
              <a:extLst>
                <a:ext uri="{FF2B5EF4-FFF2-40B4-BE49-F238E27FC236}">
                  <a16:creationId xmlns:a16="http://schemas.microsoft.com/office/drawing/2014/main" id="{651D97FC-3F24-DDB0-6C12-709371ECAD7A}"/>
                </a:ext>
              </a:extLst>
            </p:cNvPr>
            <p:cNvCxnSpPr>
              <a:cxnSpLocks/>
            </p:cNvCxnSpPr>
            <p:nvPr/>
          </p:nvCxnSpPr>
          <p:spPr>
            <a:xfrm>
              <a:off x="858828" y="4331704"/>
              <a:ext cx="10800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線矢印コネクタ 2">
              <a:extLst>
                <a:ext uri="{FF2B5EF4-FFF2-40B4-BE49-F238E27FC236}">
                  <a16:creationId xmlns:a16="http://schemas.microsoft.com/office/drawing/2014/main" id="{0F190C15-09D3-F52E-6CD3-C05F7867800E}"/>
                </a:ext>
              </a:extLst>
            </p:cNvPr>
            <p:cNvCxnSpPr/>
            <p:nvPr/>
          </p:nvCxnSpPr>
          <p:spPr>
            <a:xfrm>
              <a:off x="11366205" y="584791"/>
              <a:ext cx="0" cy="6177516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7254FF8A-33F1-6308-2489-8D113BF927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66057" y="1198742"/>
              <a:ext cx="204754" cy="204754"/>
            </a:xfrm>
            <a:prstGeom prst="rect">
              <a:avLst/>
            </a:prstGeom>
            <a:noFill/>
            <a:ln>
              <a:solidFill>
                <a:srgbClr val="1560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370FF4F-2069-BF1C-9CA5-BA0D1C4A1B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66057" y="2628137"/>
              <a:ext cx="204754" cy="204754"/>
            </a:xfrm>
            <a:prstGeom prst="rect">
              <a:avLst/>
            </a:prstGeom>
            <a:noFill/>
            <a:ln>
              <a:solidFill>
                <a:srgbClr val="1560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640C529-0A80-77A1-ECB6-35633FEF8C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66057" y="4118318"/>
              <a:ext cx="204754" cy="204754"/>
            </a:xfrm>
            <a:prstGeom prst="rect">
              <a:avLst/>
            </a:prstGeom>
            <a:noFill/>
            <a:ln>
              <a:solidFill>
                <a:srgbClr val="1560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98C3180-EAA9-E052-3CE0-61BB6230F4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66057" y="5557281"/>
              <a:ext cx="204754" cy="204754"/>
            </a:xfrm>
            <a:prstGeom prst="rect">
              <a:avLst/>
            </a:prstGeom>
            <a:noFill/>
            <a:ln>
              <a:solidFill>
                <a:srgbClr val="1560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62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2F4824-62AF-F76F-1222-6C33433F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4388" y="903768"/>
            <a:ext cx="5564236" cy="56388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3E22DC5-14A4-0380-5EB3-65971C554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03768"/>
            <a:ext cx="5553794" cy="55537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C96AED-08FE-9BEC-E793-5F9354D46031}"/>
              </a:ext>
            </a:extLst>
          </p:cNvPr>
          <p:cNvSpPr txBox="1"/>
          <p:nvPr/>
        </p:nvSpPr>
        <p:spPr>
          <a:xfrm>
            <a:off x="7634204" y="219684"/>
            <a:ext cx="247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  <a:latin typeface="+mn-ea"/>
              </a:rPr>
              <a:t>動いている？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7D9B29-9166-700E-12A2-7ABB30C245DA}"/>
              </a:ext>
            </a:extLst>
          </p:cNvPr>
          <p:cNvSpPr txBox="1"/>
          <p:nvPr/>
        </p:nvSpPr>
        <p:spPr>
          <a:xfrm>
            <a:off x="7605823" y="6488668"/>
            <a:ext cx="234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エンボスドリフト錯視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F42D8B-B41A-3028-4460-F9CA54F7B1BF}"/>
              </a:ext>
            </a:extLst>
          </p:cNvPr>
          <p:cNvSpPr txBox="1"/>
          <p:nvPr/>
        </p:nvSpPr>
        <p:spPr>
          <a:xfrm>
            <a:off x="841718" y="219684"/>
            <a:ext cx="492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  <a:latin typeface="+mn-ea"/>
              </a:rPr>
              <a:t>スイカがゆれている？</a:t>
            </a:r>
          </a:p>
        </p:txBody>
      </p:sp>
    </p:spTree>
    <p:extLst>
      <p:ext uri="{BB962C8B-B14F-4D97-AF65-F5344CB8AC3E}">
        <p14:creationId xmlns:p14="http://schemas.microsoft.com/office/powerpoint/2010/main" val="12360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98C8875-2821-9EDF-7F0D-95E86A822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66003" y="-825218"/>
            <a:ext cx="5936928" cy="907317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758E9F-5605-3862-3B92-8D26A4BF723D}"/>
              </a:ext>
            </a:extLst>
          </p:cNvPr>
          <p:cNvSpPr txBox="1"/>
          <p:nvPr/>
        </p:nvSpPr>
        <p:spPr>
          <a:xfrm>
            <a:off x="4763387" y="219684"/>
            <a:ext cx="2477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  <a:latin typeface="+mn-ea"/>
              </a:rPr>
              <a:t>動いている？</a:t>
            </a:r>
          </a:p>
        </p:txBody>
      </p:sp>
    </p:spTree>
    <p:extLst>
      <p:ext uri="{BB962C8B-B14F-4D97-AF65-F5344CB8AC3E}">
        <p14:creationId xmlns:p14="http://schemas.microsoft.com/office/powerpoint/2010/main" val="684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5501D2-D014-8326-AF30-88C57B75C3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08"/>
          <a:stretch>
            <a:fillRect/>
          </a:stretch>
        </p:blipFill>
        <p:spPr>
          <a:xfrm>
            <a:off x="229092" y="128425"/>
            <a:ext cx="5703874" cy="660115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0715F2-372A-98B7-87BD-E252D4274871}"/>
              </a:ext>
            </a:extLst>
          </p:cNvPr>
          <p:cNvSpPr txBox="1"/>
          <p:nvPr/>
        </p:nvSpPr>
        <p:spPr>
          <a:xfrm>
            <a:off x="6096000" y="128425"/>
            <a:ext cx="299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  <a:latin typeface="+mn-ea"/>
              </a:rPr>
              <a:t>渦をまいている？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F276F8B-5E69-09E7-04E3-B7AC67389350}"/>
              </a:ext>
            </a:extLst>
          </p:cNvPr>
          <p:cNvGrpSpPr/>
          <p:nvPr/>
        </p:nvGrpSpPr>
        <p:grpSpPr>
          <a:xfrm>
            <a:off x="6607245" y="1057936"/>
            <a:ext cx="4970725" cy="4970725"/>
            <a:chOff x="698207" y="1004773"/>
            <a:chExt cx="4970725" cy="4970725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27987903-29EB-7814-D3BE-96DD3E3182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207" y="1004773"/>
              <a:ext cx="4970725" cy="4970725"/>
            </a:xfrm>
            <a:prstGeom prst="ellipse">
              <a:avLst/>
            </a:prstGeom>
            <a:noFill/>
            <a:ln w="412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DC8578C3-DE82-9EDD-F0D2-EFC8AF365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99191" y="1805757"/>
              <a:ext cx="3284789" cy="3284789"/>
            </a:xfrm>
            <a:prstGeom prst="ellipse">
              <a:avLst/>
            </a:prstGeom>
            <a:noFill/>
            <a:ln w="412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7FA8B32D-C4FA-974A-B347-F77BBB28A0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4566" y="2401353"/>
              <a:ext cx="2087192" cy="2087192"/>
            </a:xfrm>
            <a:prstGeom prst="ellipse">
              <a:avLst/>
            </a:prstGeom>
            <a:noFill/>
            <a:ln w="412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566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49101 -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EC0EC0A-E237-2721-5853-3E259BF22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796" y="88306"/>
            <a:ext cx="6315739" cy="668138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AA6F17-4E86-C3FA-BF7E-5977658EA12E}"/>
              </a:ext>
            </a:extLst>
          </p:cNvPr>
          <p:cNvSpPr txBox="1"/>
          <p:nvPr/>
        </p:nvSpPr>
        <p:spPr>
          <a:xfrm>
            <a:off x="150627" y="474866"/>
            <a:ext cx="4400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  <a:latin typeface="+mn-ea"/>
              </a:rPr>
              <a:t>外側のハートの輪が大きくなっている？</a:t>
            </a:r>
          </a:p>
        </p:txBody>
      </p:sp>
    </p:spTree>
    <p:extLst>
      <p:ext uri="{BB962C8B-B14F-4D97-AF65-F5344CB8AC3E}">
        <p14:creationId xmlns:p14="http://schemas.microsoft.com/office/powerpoint/2010/main" val="12476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850DE78-FF59-66C3-9FC9-619EE0D5C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95846" y="-1152341"/>
            <a:ext cx="5584603" cy="957526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1A54F9-DADD-B1CB-5FD4-F3F1CA154DD6}"/>
              </a:ext>
            </a:extLst>
          </p:cNvPr>
          <p:cNvSpPr txBox="1"/>
          <p:nvPr/>
        </p:nvSpPr>
        <p:spPr>
          <a:xfrm>
            <a:off x="4976037" y="6331901"/>
            <a:ext cx="242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ミントチョコレートの光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6267E2-596D-7CBE-2C39-8090565DCDBA}"/>
              </a:ext>
            </a:extLst>
          </p:cNvPr>
          <p:cNvSpPr txBox="1"/>
          <p:nvPr/>
        </p:nvSpPr>
        <p:spPr>
          <a:xfrm>
            <a:off x="414670" y="138223"/>
            <a:ext cx="1068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水色の交わっている部分に「</a:t>
            </a:r>
            <a:r>
              <a:rPr kumimoji="1" lang="ja-JP" altLang="en-US" sz="2800" dirty="0">
                <a:solidFill>
                  <a:srgbClr val="FF0000"/>
                </a:solidFill>
              </a:rPr>
              <a:t>●</a:t>
            </a:r>
            <a:r>
              <a:rPr kumimoji="1" lang="ja-JP" altLang="en-US" sz="2800" dirty="0">
                <a:solidFill>
                  <a:srgbClr val="00B050"/>
                </a:solidFill>
              </a:rPr>
              <a:t>」は見える？</a:t>
            </a:r>
          </a:p>
        </p:txBody>
      </p:sp>
    </p:spTree>
    <p:extLst>
      <p:ext uri="{BB962C8B-B14F-4D97-AF65-F5344CB8AC3E}">
        <p14:creationId xmlns:p14="http://schemas.microsoft.com/office/powerpoint/2010/main" val="35307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E0A43F-36EA-DEC8-7DF5-0C3BFC544DA9}"/>
              </a:ext>
            </a:extLst>
          </p:cNvPr>
          <p:cNvSpPr txBox="1"/>
          <p:nvPr/>
        </p:nvSpPr>
        <p:spPr>
          <a:xfrm>
            <a:off x="5984981" y="0"/>
            <a:ext cx="153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クイズ２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AC46E1-8041-ABBD-5EF9-0014D5BB56E0}"/>
              </a:ext>
            </a:extLst>
          </p:cNvPr>
          <p:cNvSpPr txBox="1"/>
          <p:nvPr/>
        </p:nvSpPr>
        <p:spPr>
          <a:xfrm>
            <a:off x="0" y="484931"/>
            <a:ext cx="6268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50"/>
                </a:solidFill>
              </a:rPr>
              <a:t>鳥居の縦棒（赤）と横棒（オレン色）のどちらが長いか？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1A96CEE-F7A4-7599-1D58-2BFE64FE5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981" y="1008151"/>
            <a:ext cx="5894287" cy="430410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F7F190-41DC-F875-1F41-4E44EF6522F5}"/>
              </a:ext>
            </a:extLst>
          </p:cNvPr>
          <p:cNvSpPr txBox="1"/>
          <p:nvPr/>
        </p:nvSpPr>
        <p:spPr>
          <a:xfrm>
            <a:off x="6510037" y="480830"/>
            <a:ext cx="3873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50"/>
                </a:solidFill>
              </a:rPr>
              <a:t>富士山と地面のどちらが長いか？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B358FE5-2B61-1E67-BFD3-C232EAC8916D}"/>
              </a:ext>
            </a:extLst>
          </p:cNvPr>
          <p:cNvGrpSpPr/>
          <p:nvPr/>
        </p:nvGrpSpPr>
        <p:grpSpPr>
          <a:xfrm>
            <a:off x="101466" y="1008151"/>
            <a:ext cx="5728484" cy="4304103"/>
            <a:chOff x="91441" y="1276948"/>
            <a:chExt cx="5728484" cy="430410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61865A8-4E94-2C3E-BB52-7984E52CE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1" y="1276948"/>
              <a:ext cx="5728484" cy="4304103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2C1D2F42-AC3E-1FB1-8FF0-325BAAF77A1F}"/>
                </a:ext>
              </a:extLst>
            </p:cNvPr>
            <p:cNvSpPr/>
            <p:nvPr/>
          </p:nvSpPr>
          <p:spPr>
            <a:xfrm>
              <a:off x="1554480" y="1788523"/>
              <a:ext cx="2957437" cy="42635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D2495D8-2B19-3389-1C26-1F05A31B8417}"/>
                </a:ext>
              </a:extLst>
            </p:cNvPr>
            <p:cNvSpPr/>
            <p:nvPr/>
          </p:nvSpPr>
          <p:spPr>
            <a:xfrm>
              <a:off x="1554480" y="2641237"/>
              <a:ext cx="2957437" cy="426357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1A444AF-9308-EAEF-80D3-D144380B8D73}"/>
                </a:ext>
              </a:extLst>
            </p:cNvPr>
            <p:cNvSpPr/>
            <p:nvPr/>
          </p:nvSpPr>
          <p:spPr>
            <a:xfrm rot="5400000">
              <a:off x="701040" y="3480420"/>
              <a:ext cx="2957437" cy="4263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6BB6C0B-4FA1-BF3E-D015-6B49D5EDF1DA}"/>
                </a:ext>
              </a:extLst>
            </p:cNvPr>
            <p:cNvSpPr/>
            <p:nvPr/>
          </p:nvSpPr>
          <p:spPr>
            <a:xfrm rot="5400000">
              <a:off x="2414533" y="3480419"/>
              <a:ext cx="2957437" cy="4263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063AFB0-F3C0-2AC9-B294-A22C2425556C}"/>
              </a:ext>
            </a:extLst>
          </p:cNvPr>
          <p:cNvSpPr/>
          <p:nvPr/>
        </p:nvSpPr>
        <p:spPr>
          <a:xfrm rot="5400000">
            <a:off x="711065" y="3211621"/>
            <a:ext cx="2957437" cy="4263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394C9E4-ECCC-5148-6614-FA91CD94189E}"/>
              </a:ext>
            </a:extLst>
          </p:cNvPr>
          <p:cNvSpPr/>
          <p:nvPr/>
        </p:nvSpPr>
        <p:spPr>
          <a:xfrm>
            <a:off x="1564505" y="1519725"/>
            <a:ext cx="2957437" cy="42635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0398EFD6-20B9-4C26-24F4-2E7CE861F9D2}"/>
              </a:ext>
            </a:extLst>
          </p:cNvPr>
          <p:cNvGrpSpPr/>
          <p:nvPr/>
        </p:nvGrpSpPr>
        <p:grpSpPr>
          <a:xfrm>
            <a:off x="1564505" y="5862320"/>
            <a:ext cx="2957437" cy="534491"/>
            <a:chOff x="1564505" y="5862320"/>
            <a:chExt cx="2957437" cy="534491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3851D676-A560-A648-7F8A-852C459AD1CE}"/>
                </a:ext>
              </a:extLst>
            </p:cNvPr>
            <p:cNvCxnSpPr>
              <a:cxnSpLocks/>
            </p:cNvCxnSpPr>
            <p:nvPr/>
          </p:nvCxnSpPr>
          <p:spPr>
            <a:xfrm>
              <a:off x="1564505" y="5862320"/>
              <a:ext cx="0" cy="51074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21F948EB-9975-909D-0D8E-BA7C22FF390D}"/>
                </a:ext>
              </a:extLst>
            </p:cNvPr>
            <p:cNvCxnSpPr>
              <a:cxnSpLocks/>
            </p:cNvCxnSpPr>
            <p:nvPr/>
          </p:nvCxnSpPr>
          <p:spPr>
            <a:xfrm>
              <a:off x="4521942" y="5886062"/>
              <a:ext cx="0" cy="51074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C07527D-E5E3-A210-18E6-5078E7B08436}"/>
              </a:ext>
            </a:extLst>
          </p:cNvPr>
          <p:cNvSpPr/>
          <p:nvPr/>
        </p:nvSpPr>
        <p:spPr>
          <a:xfrm>
            <a:off x="7249124" y="4862878"/>
            <a:ext cx="3366000" cy="2272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4B8E9A7-DB1D-6667-C231-6402CFAD9EFC}"/>
              </a:ext>
            </a:extLst>
          </p:cNvPr>
          <p:cNvCxnSpPr/>
          <p:nvPr/>
        </p:nvCxnSpPr>
        <p:spPr>
          <a:xfrm>
            <a:off x="9103360" y="1494558"/>
            <a:ext cx="20624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E9A1001-A86E-4071-141C-B5DBD65D3642}"/>
              </a:ext>
            </a:extLst>
          </p:cNvPr>
          <p:cNvSpPr/>
          <p:nvPr/>
        </p:nvSpPr>
        <p:spPr>
          <a:xfrm rot="10800000">
            <a:off x="7249124" y="4860284"/>
            <a:ext cx="3366000" cy="22728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16D5E72-8EC7-B742-4F2E-EC2E9E1411DF}"/>
              </a:ext>
            </a:extLst>
          </p:cNvPr>
          <p:cNvSpPr txBox="1"/>
          <p:nvPr/>
        </p:nvSpPr>
        <p:spPr>
          <a:xfrm>
            <a:off x="101466" y="58574"/>
            <a:ext cx="153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クイズ１</a:t>
            </a:r>
          </a:p>
        </p:txBody>
      </p:sp>
    </p:spTree>
    <p:extLst>
      <p:ext uri="{BB962C8B-B14F-4D97-AF65-F5344CB8AC3E}">
        <p14:creationId xmlns:p14="http://schemas.microsoft.com/office/powerpoint/2010/main" val="19926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00039 0.5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3 0.05115 L 0.07031 0.458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-0.51134 L 0.10599 -0.261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B0F14997-1467-E433-E5A0-1063A68B1833}"/>
              </a:ext>
            </a:extLst>
          </p:cNvPr>
          <p:cNvCxnSpPr>
            <a:cxnSpLocks/>
          </p:cNvCxnSpPr>
          <p:nvPr/>
        </p:nvCxnSpPr>
        <p:spPr>
          <a:xfrm>
            <a:off x="2336827" y="2174079"/>
            <a:ext cx="0" cy="3434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F47F3D9F-5AE2-69F7-3A94-740F144F8D10}"/>
              </a:ext>
            </a:extLst>
          </p:cNvPr>
          <p:cNvCxnSpPr>
            <a:cxnSpLocks/>
          </p:cNvCxnSpPr>
          <p:nvPr/>
        </p:nvCxnSpPr>
        <p:spPr>
          <a:xfrm rot="5400000">
            <a:off x="2328670" y="3878952"/>
            <a:ext cx="0" cy="3434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31E7977-A871-932C-13A7-19E256A3A56B}"/>
              </a:ext>
            </a:extLst>
          </p:cNvPr>
          <p:cNvSpPr txBox="1"/>
          <p:nvPr/>
        </p:nvSpPr>
        <p:spPr>
          <a:xfrm>
            <a:off x="387187" y="1078830"/>
            <a:ext cx="570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縦棒と横棒のどちらが長いですか？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11F873-D203-A096-D973-42B0F49AC918}"/>
              </a:ext>
            </a:extLst>
          </p:cNvPr>
          <p:cNvSpPr txBox="1"/>
          <p:nvPr/>
        </p:nvSpPr>
        <p:spPr>
          <a:xfrm>
            <a:off x="539586" y="6187988"/>
            <a:ext cx="334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フィック錯視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CD20AB4-4A84-ADBD-7DB2-3DEF208540CA}"/>
              </a:ext>
            </a:extLst>
          </p:cNvPr>
          <p:cNvGrpSpPr/>
          <p:nvPr/>
        </p:nvGrpSpPr>
        <p:grpSpPr>
          <a:xfrm>
            <a:off x="611514" y="2302395"/>
            <a:ext cx="3434312" cy="3305996"/>
            <a:chOff x="356629" y="2084719"/>
            <a:chExt cx="3434312" cy="3305996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94A7B9A7-8E58-A57E-89E7-817FC347D5DE}"/>
                </a:ext>
              </a:extLst>
            </p:cNvPr>
            <p:cNvCxnSpPr/>
            <p:nvPr/>
          </p:nvCxnSpPr>
          <p:spPr>
            <a:xfrm>
              <a:off x="356629" y="2084719"/>
              <a:ext cx="0" cy="329371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CF23FD7-A926-AC7B-AECF-1135E9A3A857}"/>
                </a:ext>
              </a:extLst>
            </p:cNvPr>
            <p:cNvCxnSpPr/>
            <p:nvPr/>
          </p:nvCxnSpPr>
          <p:spPr>
            <a:xfrm>
              <a:off x="3790941" y="2097002"/>
              <a:ext cx="0" cy="329371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D1CF3B-F848-10A1-3A87-21B0F5E3C702}"/>
              </a:ext>
            </a:extLst>
          </p:cNvPr>
          <p:cNvSpPr txBox="1"/>
          <p:nvPr/>
        </p:nvSpPr>
        <p:spPr>
          <a:xfrm>
            <a:off x="403736" y="859626"/>
            <a:ext cx="99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たてぼう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AE0208F-3A34-FA2B-DB49-7C6B6ECD5EC9}"/>
              </a:ext>
            </a:extLst>
          </p:cNvPr>
          <p:cNvSpPr txBox="1"/>
          <p:nvPr/>
        </p:nvSpPr>
        <p:spPr>
          <a:xfrm>
            <a:off x="1399416" y="847344"/>
            <a:ext cx="99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よこぼう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14ABCE-5D2E-2059-E504-A4DE33362005}"/>
              </a:ext>
            </a:extLst>
          </p:cNvPr>
          <p:cNvSpPr txBox="1"/>
          <p:nvPr/>
        </p:nvSpPr>
        <p:spPr>
          <a:xfrm>
            <a:off x="3723894" y="843023"/>
            <a:ext cx="643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なが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664599-0C4B-8CC0-DD1A-3D7782E5A914}"/>
              </a:ext>
            </a:extLst>
          </p:cNvPr>
          <p:cNvSpPr txBox="1"/>
          <p:nvPr/>
        </p:nvSpPr>
        <p:spPr>
          <a:xfrm>
            <a:off x="1781872" y="1917674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１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E54C3CA-A320-EAD8-7127-5AFC9799C591}"/>
              </a:ext>
            </a:extLst>
          </p:cNvPr>
          <p:cNvSpPr txBox="1"/>
          <p:nvPr/>
        </p:nvSpPr>
        <p:spPr>
          <a:xfrm>
            <a:off x="649211" y="5529200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２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2EB8783-AE36-AD52-9CFF-1B2CCC4C89D2}"/>
              </a:ext>
            </a:extLst>
          </p:cNvPr>
          <p:cNvGrpSpPr>
            <a:grpSpLocks noChangeAspect="1"/>
          </p:cNvGrpSpPr>
          <p:nvPr/>
        </p:nvGrpSpPr>
        <p:grpSpPr>
          <a:xfrm>
            <a:off x="6843397" y="1869454"/>
            <a:ext cx="5084169" cy="3902145"/>
            <a:chOff x="501467" y="1467293"/>
            <a:chExt cx="5084169" cy="3902145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FD38BF27-86B0-1E82-5062-A6EC10FDB4B4}"/>
                </a:ext>
              </a:extLst>
            </p:cNvPr>
            <p:cNvGrpSpPr/>
            <p:nvPr/>
          </p:nvGrpSpPr>
          <p:grpSpPr>
            <a:xfrm>
              <a:off x="1456661" y="1467293"/>
              <a:ext cx="3203943" cy="946298"/>
              <a:chOff x="1669312" y="1467293"/>
              <a:chExt cx="3203943" cy="946298"/>
            </a:xfrm>
          </p:grpSpPr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C23F66BB-1473-8BB8-C82D-6A36139B2266}"/>
                  </a:ext>
                </a:extLst>
              </p:cNvPr>
              <p:cNvSpPr/>
              <p:nvPr/>
            </p:nvSpPr>
            <p:spPr>
              <a:xfrm>
                <a:off x="1669312" y="1467293"/>
                <a:ext cx="925032" cy="935665"/>
              </a:xfrm>
              <a:custGeom>
                <a:avLst/>
                <a:gdLst>
                  <a:gd name="csX0" fmla="*/ 914400 w 925032"/>
                  <a:gd name="csY0" fmla="*/ 0 h 935665"/>
                  <a:gd name="csX1" fmla="*/ 0 w 925032"/>
                  <a:gd name="csY1" fmla="*/ 446567 h 935665"/>
                  <a:gd name="csX2" fmla="*/ 925032 w 925032"/>
                  <a:gd name="csY2" fmla="*/ 935665 h 935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032" h="935665">
                    <a:moveTo>
                      <a:pt x="914400" y="0"/>
                    </a:moveTo>
                    <a:lnTo>
                      <a:pt x="0" y="446567"/>
                    </a:lnTo>
                    <a:lnTo>
                      <a:pt x="925032" y="935665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ACF2563A-53DC-41B4-7A44-BFB3FC099128}"/>
                  </a:ext>
                </a:extLst>
              </p:cNvPr>
              <p:cNvSpPr/>
              <p:nvPr/>
            </p:nvSpPr>
            <p:spPr>
              <a:xfrm flipH="1">
                <a:off x="3948223" y="1477926"/>
                <a:ext cx="925032" cy="935665"/>
              </a:xfrm>
              <a:custGeom>
                <a:avLst/>
                <a:gdLst>
                  <a:gd name="csX0" fmla="*/ 914400 w 925032"/>
                  <a:gd name="csY0" fmla="*/ 0 h 935665"/>
                  <a:gd name="csX1" fmla="*/ 0 w 925032"/>
                  <a:gd name="csY1" fmla="*/ 446567 h 935665"/>
                  <a:gd name="csX2" fmla="*/ 925032 w 925032"/>
                  <a:gd name="csY2" fmla="*/ 935665 h 935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032" h="935665">
                    <a:moveTo>
                      <a:pt x="914400" y="0"/>
                    </a:moveTo>
                    <a:lnTo>
                      <a:pt x="0" y="446567"/>
                    </a:lnTo>
                    <a:lnTo>
                      <a:pt x="925032" y="935665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7467F476-AAB4-31C7-2939-1024076461D7}"/>
                  </a:ext>
                </a:extLst>
              </p:cNvPr>
              <p:cNvCxnSpPr>
                <a:cxnSpLocks/>
                <a:stCxn id="26" idx="1"/>
              </p:cNvCxnSpPr>
              <p:nvPr/>
            </p:nvCxnSpPr>
            <p:spPr>
              <a:xfrm>
                <a:off x="1669312" y="1913860"/>
                <a:ext cx="3203943" cy="212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DA9900FD-9F20-037D-B160-6021EE73E17D}"/>
                </a:ext>
              </a:extLst>
            </p:cNvPr>
            <p:cNvGrpSpPr/>
            <p:nvPr/>
          </p:nvGrpSpPr>
          <p:grpSpPr>
            <a:xfrm>
              <a:off x="501467" y="4412508"/>
              <a:ext cx="5084169" cy="956930"/>
              <a:chOff x="714118" y="4412508"/>
              <a:chExt cx="5084169" cy="956930"/>
            </a:xfrm>
          </p:grpSpPr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B3154357-AD3A-A1B8-2F4C-473B7362F6C9}"/>
                  </a:ext>
                </a:extLst>
              </p:cNvPr>
              <p:cNvSpPr/>
              <p:nvPr/>
            </p:nvSpPr>
            <p:spPr>
              <a:xfrm>
                <a:off x="4873255" y="4433773"/>
                <a:ext cx="925032" cy="935665"/>
              </a:xfrm>
              <a:custGeom>
                <a:avLst/>
                <a:gdLst>
                  <a:gd name="csX0" fmla="*/ 914400 w 925032"/>
                  <a:gd name="csY0" fmla="*/ 0 h 935665"/>
                  <a:gd name="csX1" fmla="*/ 0 w 925032"/>
                  <a:gd name="csY1" fmla="*/ 446567 h 935665"/>
                  <a:gd name="csX2" fmla="*/ 925032 w 925032"/>
                  <a:gd name="csY2" fmla="*/ 935665 h 935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032" h="935665">
                    <a:moveTo>
                      <a:pt x="914400" y="0"/>
                    </a:moveTo>
                    <a:lnTo>
                      <a:pt x="0" y="446567"/>
                    </a:lnTo>
                    <a:lnTo>
                      <a:pt x="925032" y="935665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58D98D38-4D6E-4D0F-9FD6-826A6B273ECB}"/>
                  </a:ext>
                </a:extLst>
              </p:cNvPr>
              <p:cNvSpPr/>
              <p:nvPr/>
            </p:nvSpPr>
            <p:spPr>
              <a:xfrm flipH="1">
                <a:off x="714118" y="4412508"/>
                <a:ext cx="925032" cy="935665"/>
              </a:xfrm>
              <a:custGeom>
                <a:avLst/>
                <a:gdLst>
                  <a:gd name="csX0" fmla="*/ 914400 w 925032"/>
                  <a:gd name="csY0" fmla="*/ 0 h 935665"/>
                  <a:gd name="csX1" fmla="*/ 0 w 925032"/>
                  <a:gd name="csY1" fmla="*/ 446567 h 935665"/>
                  <a:gd name="csX2" fmla="*/ 925032 w 925032"/>
                  <a:gd name="csY2" fmla="*/ 935665 h 93566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</a:cxnLst>
                <a:rect l="l" t="t" r="r" b="b"/>
                <a:pathLst>
                  <a:path w="925032" h="935665">
                    <a:moveTo>
                      <a:pt x="914400" y="0"/>
                    </a:moveTo>
                    <a:lnTo>
                      <a:pt x="0" y="446567"/>
                    </a:lnTo>
                    <a:lnTo>
                      <a:pt x="925032" y="935665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9061F6FA-1C02-53FC-A730-B2B76580D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9150" y="4864390"/>
                <a:ext cx="3203943" cy="2126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233B1F8-88BE-BC08-A1C1-C705893ADEC0}"/>
              </a:ext>
            </a:extLst>
          </p:cNvPr>
          <p:cNvSpPr txBox="1"/>
          <p:nvPr/>
        </p:nvSpPr>
        <p:spPr>
          <a:xfrm>
            <a:off x="6740568" y="1450888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１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019E69F-9E8F-9353-9B64-E74E81605D65}"/>
              </a:ext>
            </a:extLst>
          </p:cNvPr>
          <p:cNvSpPr txBox="1"/>
          <p:nvPr/>
        </p:nvSpPr>
        <p:spPr>
          <a:xfrm>
            <a:off x="6775190" y="3687267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２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620660D-E383-81E9-869E-06E62D21111E}"/>
              </a:ext>
            </a:extLst>
          </p:cNvPr>
          <p:cNvSpPr txBox="1"/>
          <p:nvPr/>
        </p:nvSpPr>
        <p:spPr>
          <a:xfrm>
            <a:off x="6995797" y="901675"/>
            <a:ext cx="476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どちらの矢印が長いですか？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3E82DF3-C9DC-4BD6-C2C0-360F2870D251}"/>
              </a:ext>
            </a:extLst>
          </p:cNvPr>
          <p:cNvGrpSpPr/>
          <p:nvPr/>
        </p:nvGrpSpPr>
        <p:grpSpPr>
          <a:xfrm>
            <a:off x="7768429" y="1624897"/>
            <a:ext cx="3244738" cy="4316819"/>
            <a:chOff x="1379555" y="1509823"/>
            <a:chExt cx="3244738" cy="4316819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ECCE5114-A9A1-5A22-8856-50FAC8A97ED9}"/>
                </a:ext>
              </a:extLst>
            </p:cNvPr>
            <p:cNvCxnSpPr/>
            <p:nvPr/>
          </p:nvCxnSpPr>
          <p:spPr>
            <a:xfrm>
              <a:off x="1379555" y="1509823"/>
              <a:ext cx="0" cy="431681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220A932E-4196-973B-31F8-F2B0AE9DFC70}"/>
                </a:ext>
              </a:extLst>
            </p:cNvPr>
            <p:cNvCxnSpPr/>
            <p:nvPr/>
          </p:nvCxnSpPr>
          <p:spPr>
            <a:xfrm>
              <a:off x="4624293" y="1509823"/>
              <a:ext cx="0" cy="431681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8E64EBB-FB6D-C2DA-4003-DFAABA8369E1}"/>
              </a:ext>
            </a:extLst>
          </p:cNvPr>
          <p:cNvSpPr txBox="1"/>
          <p:nvPr/>
        </p:nvSpPr>
        <p:spPr>
          <a:xfrm>
            <a:off x="8264295" y="712592"/>
            <a:ext cx="99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やじるし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09C8D07-3DF9-9A68-E513-4D4F5669037F}"/>
              </a:ext>
            </a:extLst>
          </p:cNvPr>
          <p:cNvSpPr txBox="1"/>
          <p:nvPr/>
        </p:nvSpPr>
        <p:spPr>
          <a:xfrm>
            <a:off x="9361970" y="700032"/>
            <a:ext cx="643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なが</a:t>
            </a:r>
          </a:p>
        </p:txBody>
      </p:sp>
    </p:spTree>
    <p:extLst>
      <p:ext uri="{BB962C8B-B14F-4D97-AF65-F5344CB8AC3E}">
        <p14:creationId xmlns:p14="http://schemas.microsoft.com/office/powerpoint/2010/main" val="31034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9CFA2E-906E-F5B1-3945-F96F92AA0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9" y="1163285"/>
            <a:ext cx="5963532" cy="4531429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AA8531B-2AC3-511E-A9E9-912A26B6607F}"/>
              </a:ext>
            </a:extLst>
          </p:cNvPr>
          <p:cNvGrpSpPr/>
          <p:nvPr/>
        </p:nvGrpSpPr>
        <p:grpSpPr>
          <a:xfrm>
            <a:off x="331379" y="1793275"/>
            <a:ext cx="6160861" cy="1087120"/>
            <a:chOff x="585379" y="1828800"/>
            <a:chExt cx="6160861" cy="108712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0EC1A800-2FCD-69DF-BF61-1F5DE94EC930}"/>
                </a:ext>
              </a:extLst>
            </p:cNvPr>
            <p:cNvCxnSpPr/>
            <p:nvPr/>
          </p:nvCxnSpPr>
          <p:spPr>
            <a:xfrm>
              <a:off x="585379" y="1828800"/>
              <a:ext cx="604910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7BCC9799-E51A-0D85-32AE-F06B673701E7}"/>
                </a:ext>
              </a:extLst>
            </p:cNvPr>
            <p:cNvCxnSpPr/>
            <p:nvPr/>
          </p:nvCxnSpPr>
          <p:spPr>
            <a:xfrm>
              <a:off x="697139" y="2915920"/>
              <a:ext cx="604910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316F6C-CCE7-12EA-65DB-63012C75FE42}"/>
              </a:ext>
            </a:extLst>
          </p:cNvPr>
          <p:cNvSpPr txBox="1"/>
          <p:nvPr/>
        </p:nvSpPr>
        <p:spPr>
          <a:xfrm>
            <a:off x="101466" y="58574"/>
            <a:ext cx="153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クイズ３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A084144-F849-7472-5C8F-AC10CE6A5A7C}"/>
              </a:ext>
            </a:extLst>
          </p:cNvPr>
          <p:cNvSpPr txBox="1"/>
          <p:nvPr/>
        </p:nvSpPr>
        <p:spPr>
          <a:xfrm>
            <a:off x="1033797" y="581794"/>
            <a:ext cx="3873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00B050"/>
                </a:solidFill>
              </a:rPr>
              <a:t>竹の節と節の間隔は同じ？</a:t>
            </a:r>
          </a:p>
        </p:txBody>
      </p:sp>
    </p:spTree>
    <p:extLst>
      <p:ext uri="{BB962C8B-B14F-4D97-AF65-F5344CB8AC3E}">
        <p14:creationId xmlns:p14="http://schemas.microsoft.com/office/powerpoint/2010/main" val="10613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3C7895C-B5CF-24BF-608E-A4D2F6D131D6}"/>
              </a:ext>
            </a:extLst>
          </p:cNvPr>
          <p:cNvSpPr txBox="1"/>
          <p:nvPr/>
        </p:nvSpPr>
        <p:spPr>
          <a:xfrm>
            <a:off x="3535668" y="411087"/>
            <a:ext cx="476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どちらの目が大きい？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A86854-442F-232F-5050-97E6F01B4FA0}"/>
              </a:ext>
            </a:extLst>
          </p:cNvPr>
          <p:cNvSpPr txBox="1"/>
          <p:nvPr/>
        </p:nvSpPr>
        <p:spPr>
          <a:xfrm>
            <a:off x="758456" y="6372447"/>
            <a:ext cx="461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ミュラー・リヤー錯視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DA0B4BD-31D3-ED38-D3BE-8440E73BEB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866"/>
          <a:stretch>
            <a:fillRect/>
          </a:stretch>
        </p:blipFill>
        <p:spPr>
          <a:xfrm>
            <a:off x="3176755" y="1077470"/>
            <a:ext cx="5838490" cy="470305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015266A-1B55-CE1D-50A2-9A326D2096E0}"/>
              </a:ext>
            </a:extLst>
          </p:cNvPr>
          <p:cNvSpPr txBox="1"/>
          <p:nvPr/>
        </p:nvSpPr>
        <p:spPr>
          <a:xfrm>
            <a:off x="4868120" y="172828"/>
            <a:ext cx="459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め</a:t>
            </a:r>
          </a:p>
        </p:txBody>
      </p:sp>
    </p:spTree>
    <p:extLst>
      <p:ext uri="{BB962C8B-B14F-4D97-AF65-F5344CB8AC3E}">
        <p14:creationId xmlns:p14="http://schemas.microsoft.com/office/powerpoint/2010/main" val="97694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7DEA609-B76D-B3DB-17D1-53552899256F}"/>
              </a:ext>
            </a:extLst>
          </p:cNvPr>
          <p:cNvGrpSpPr>
            <a:grpSpLocks noChangeAspect="1"/>
          </p:cNvGrpSpPr>
          <p:nvPr/>
        </p:nvGrpSpPr>
        <p:grpSpPr>
          <a:xfrm>
            <a:off x="7794869" y="2457731"/>
            <a:ext cx="3636017" cy="2585704"/>
            <a:chOff x="6624302" y="1572856"/>
            <a:chExt cx="4900180" cy="3484696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A38FF1A-F7A2-0D02-E930-320A0201FACA}"/>
                </a:ext>
              </a:extLst>
            </p:cNvPr>
            <p:cNvGrpSpPr/>
            <p:nvPr/>
          </p:nvGrpSpPr>
          <p:grpSpPr>
            <a:xfrm>
              <a:off x="6624302" y="1572856"/>
              <a:ext cx="3165340" cy="3484696"/>
              <a:chOff x="6624302" y="1572856"/>
              <a:chExt cx="3165340" cy="3484696"/>
            </a:xfrm>
          </p:grpSpPr>
          <p:sp>
            <p:nvSpPr>
              <p:cNvPr id="20" name="楕円 19">
                <a:extLst>
                  <a:ext uri="{FF2B5EF4-FFF2-40B4-BE49-F238E27FC236}">
                    <a16:creationId xmlns:a16="http://schemas.microsoft.com/office/drawing/2014/main" id="{751DFA23-6E23-E9DB-04E2-1EFCEDE08F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50973" y="1572856"/>
                <a:ext cx="1085284" cy="108528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7F973E1A-48E3-5FB8-422A-5830138739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91882" y="2163341"/>
                <a:ext cx="1085284" cy="108528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C1049ED8-76B8-A9A4-EBDE-ECE1985978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4302" y="2184607"/>
                <a:ext cx="1085284" cy="108528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4CB807F7-6EAF-0216-0A5D-2D367E6E14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40161" y="3390753"/>
                <a:ext cx="1085284" cy="108528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楕円 23">
                <a:extLst>
                  <a:ext uri="{FF2B5EF4-FFF2-40B4-BE49-F238E27FC236}">
                    <a16:creationId xmlns:a16="http://schemas.microsoft.com/office/drawing/2014/main" id="{F2735429-4256-29FB-FD0C-E8F8C91496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04358" y="3359123"/>
                <a:ext cx="1085284" cy="108528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B05A97D3-D449-386D-6735-AD1042A5F5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61606" y="3972268"/>
                <a:ext cx="1085284" cy="108528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楕円 25">
                <a:extLst>
                  <a:ext uri="{FF2B5EF4-FFF2-40B4-BE49-F238E27FC236}">
                    <a16:creationId xmlns:a16="http://schemas.microsoft.com/office/drawing/2014/main" id="{A7BBBBA9-CA35-9F4C-7284-B71B6A3040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84559" y="3087802"/>
                <a:ext cx="452840" cy="452840"/>
              </a:xfrm>
              <a:prstGeom prst="ellipse">
                <a:avLst/>
              </a:prstGeom>
              <a:solidFill>
                <a:srgbClr val="FFC000"/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2A052FCF-24FE-290A-FC1B-DC1FA943BB4A}"/>
                </a:ext>
              </a:extLst>
            </p:cNvPr>
            <p:cNvGrpSpPr/>
            <p:nvPr/>
          </p:nvGrpSpPr>
          <p:grpSpPr>
            <a:xfrm>
              <a:off x="10663190" y="2855876"/>
              <a:ext cx="861292" cy="868767"/>
              <a:chOff x="10393835" y="2855876"/>
              <a:chExt cx="861292" cy="868767"/>
            </a:xfrm>
          </p:grpSpPr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D83EB542-E823-F662-1C63-2493BADA5B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01180" y="3065427"/>
                <a:ext cx="452840" cy="452840"/>
              </a:xfrm>
              <a:prstGeom prst="ellipse">
                <a:avLst/>
              </a:prstGeom>
              <a:solidFill>
                <a:srgbClr val="FFC000"/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3452AA1B-7773-B27F-3684-322C64A8A9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40214" y="2855876"/>
                <a:ext cx="162735" cy="1627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>
                <a:extLst>
                  <a:ext uri="{FF2B5EF4-FFF2-40B4-BE49-F238E27FC236}">
                    <a16:creationId xmlns:a16="http://schemas.microsoft.com/office/drawing/2014/main" id="{C8CBD53B-6606-EE38-A784-D50DF1B35B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91701" y="2946620"/>
                <a:ext cx="162735" cy="1627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E551D716-2CEC-800C-7B8D-41773F694F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92392" y="3202738"/>
                <a:ext cx="162735" cy="1627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DAF6055E-63F8-5223-F405-8E5D6C8E9E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05749" y="3459274"/>
                <a:ext cx="162735" cy="1627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楕円 33">
                <a:extLst>
                  <a:ext uri="{FF2B5EF4-FFF2-40B4-BE49-F238E27FC236}">
                    <a16:creationId xmlns:a16="http://schemas.microsoft.com/office/drawing/2014/main" id="{4C84B816-899C-F795-62AA-D2F69AFC1C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93835" y="3205913"/>
                <a:ext cx="162735" cy="1627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楕円 34">
                <a:extLst>
                  <a:ext uri="{FF2B5EF4-FFF2-40B4-BE49-F238E27FC236}">
                    <a16:creationId xmlns:a16="http://schemas.microsoft.com/office/drawing/2014/main" id="{F53ACA86-18A0-8B4F-4471-53B9FF6171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87790" y="2955484"/>
                <a:ext cx="162735" cy="1627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0398FF4E-782E-5DCD-B287-2FDDDCFD23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43389" y="3561908"/>
                <a:ext cx="162735" cy="1627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楕円 36">
                <a:extLst>
                  <a:ext uri="{FF2B5EF4-FFF2-40B4-BE49-F238E27FC236}">
                    <a16:creationId xmlns:a16="http://schemas.microsoft.com/office/drawing/2014/main" id="{7FFE07C7-818E-9A15-6488-4E01663DB1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98052" y="3456099"/>
                <a:ext cx="162735" cy="16273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17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359EE42-07D9-37E1-6529-4D7D41B1A790}"/>
              </a:ext>
            </a:extLst>
          </p:cNvPr>
          <p:cNvSpPr txBox="1"/>
          <p:nvPr/>
        </p:nvSpPr>
        <p:spPr>
          <a:xfrm>
            <a:off x="279360" y="620896"/>
            <a:ext cx="5706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どちらのリンゴが大きいですか？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F08695-AF94-AC04-05BC-B25D82E0AD25}"/>
              </a:ext>
            </a:extLst>
          </p:cNvPr>
          <p:cNvSpPr txBox="1"/>
          <p:nvPr/>
        </p:nvSpPr>
        <p:spPr>
          <a:xfrm>
            <a:off x="4759748" y="6158252"/>
            <a:ext cx="461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エビングハウス錯視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2753DA-F1DA-7512-D1FA-2D3948BD7888}"/>
              </a:ext>
            </a:extLst>
          </p:cNvPr>
          <p:cNvSpPr txBox="1"/>
          <p:nvPr/>
        </p:nvSpPr>
        <p:spPr>
          <a:xfrm>
            <a:off x="1954000" y="3579782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１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907FF9-D0F5-2F08-B769-31167E7A48B9}"/>
              </a:ext>
            </a:extLst>
          </p:cNvPr>
          <p:cNvSpPr txBox="1"/>
          <p:nvPr/>
        </p:nvSpPr>
        <p:spPr>
          <a:xfrm>
            <a:off x="5773181" y="2844671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２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FD2F169-1721-EEE5-A42C-5790371B3A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7269" y="1653663"/>
            <a:ext cx="1686795" cy="160813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C3DA5915-9686-7904-A1BB-D5971DC88D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5074" y="3628477"/>
            <a:ext cx="581543" cy="616262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860523C2-9DFB-C43E-CDE8-5B6F0F2C51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355" y="2372685"/>
            <a:ext cx="1686795" cy="1608137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1A4DD6C1-DBC5-A4B2-DF1A-5F1F75D72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0584" y="4588472"/>
            <a:ext cx="1686795" cy="1608137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C2B88E94-69B9-C0E2-FC0F-583109143A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8270" y="3908179"/>
            <a:ext cx="1686795" cy="1608137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98ABAFC6-B94B-FCD9-8EC7-27F7E0C7EE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3087" y="2341854"/>
            <a:ext cx="1686795" cy="1608137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E1EDA862-07BE-0118-0593-BAE440AD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186" y="4008525"/>
            <a:ext cx="1686795" cy="1608137"/>
          </a:xfrm>
          <a:prstGeom prst="rect">
            <a:avLst/>
          </a:prstGeom>
        </p:spPr>
      </p:pic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55135262-B1DF-F512-3121-B2043C5359BE}"/>
              </a:ext>
            </a:extLst>
          </p:cNvPr>
          <p:cNvGrpSpPr/>
          <p:nvPr/>
        </p:nvGrpSpPr>
        <p:grpSpPr>
          <a:xfrm>
            <a:off x="5861112" y="3528606"/>
            <a:ext cx="876609" cy="856004"/>
            <a:chOff x="5928694" y="4527483"/>
            <a:chExt cx="876609" cy="85600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0AFD8A44-9EC3-4538-BCCA-B9A833C25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72688" y="4613135"/>
              <a:ext cx="581543" cy="616262"/>
            </a:xfrm>
            <a:prstGeom prst="rect">
              <a:avLst/>
            </a:prstGeom>
          </p:spPr>
        </p:pic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4F6DAF2D-638F-D2EC-B6F9-03E66713FD8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78048" y="4527483"/>
              <a:ext cx="182983" cy="182983"/>
              <a:chOff x="5466362" y="3640804"/>
              <a:chExt cx="120752" cy="120752"/>
            </a:xfrm>
          </p:grpSpPr>
          <p:sp>
            <p:nvSpPr>
              <p:cNvPr id="76" name="楕円 75">
                <a:extLst>
                  <a:ext uri="{FF2B5EF4-FFF2-40B4-BE49-F238E27FC236}">
                    <a16:creationId xmlns:a16="http://schemas.microsoft.com/office/drawing/2014/main" id="{AE4FCF25-7DE7-3191-03B3-5688B8F821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66362" y="3640804"/>
                <a:ext cx="120752" cy="1207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楕円 76">
                <a:extLst>
                  <a:ext uri="{FF2B5EF4-FFF2-40B4-BE49-F238E27FC236}">
                    <a16:creationId xmlns:a16="http://schemas.microsoft.com/office/drawing/2014/main" id="{3C80EE9D-1077-8AF8-4985-B82972295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9812" y="365622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B8901E32-AC7B-BBF2-6E2C-777D148E71D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26504" y="4590793"/>
              <a:ext cx="182983" cy="182983"/>
              <a:chOff x="5466362" y="3640804"/>
              <a:chExt cx="120752" cy="120752"/>
            </a:xfrm>
          </p:grpSpPr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263E51BE-0DB8-C8B3-8073-990CF1B8F8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66362" y="3640804"/>
                <a:ext cx="120752" cy="1207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20D1FFF6-2239-B1E9-5BD2-02867CC859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9812" y="365622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07ED782-6098-EB80-4D4E-AA5B4E86B3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22320" y="4864617"/>
              <a:ext cx="182983" cy="182983"/>
              <a:chOff x="5466362" y="3640804"/>
              <a:chExt cx="120752" cy="120752"/>
            </a:xfrm>
          </p:grpSpPr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0EF55F47-4833-86BD-1C03-8CD88EB621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66362" y="3640804"/>
                <a:ext cx="120752" cy="1207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楕円 42">
                <a:extLst>
                  <a:ext uri="{FF2B5EF4-FFF2-40B4-BE49-F238E27FC236}">
                    <a16:creationId xmlns:a16="http://schemas.microsoft.com/office/drawing/2014/main" id="{072C0772-AFED-1490-2476-B5F3CAEBD5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9812" y="365622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75700A80-4B42-9D83-A8FF-A82993E643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37153" y="4610800"/>
              <a:ext cx="182983" cy="182983"/>
              <a:chOff x="5466362" y="3640804"/>
              <a:chExt cx="120752" cy="120752"/>
            </a:xfrm>
          </p:grpSpPr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13DB6E88-3F14-9DAA-AF71-E2790503E7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66362" y="3640804"/>
                <a:ext cx="120752" cy="1207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45">
                <a:extLst>
                  <a:ext uri="{FF2B5EF4-FFF2-40B4-BE49-F238E27FC236}">
                    <a16:creationId xmlns:a16="http://schemas.microsoft.com/office/drawing/2014/main" id="{8FA98090-30CE-16FB-0E75-C66893C18C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9812" y="365622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CDAAE7E9-438C-5367-1D77-706E386BC7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28694" y="4871889"/>
              <a:ext cx="182983" cy="182983"/>
              <a:chOff x="5466362" y="3640804"/>
              <a:chExt cx="120752" cy="120752"/>
            </a:xfrm>
          </p:grpSpPr>
          <p:sp>
            <p:nvSpPr>
              <p:cNvPr id="48" name="楕円 47">
                <a:extLst>
                  <a:ext uri="{FF2B5EF4-FFF2-40B4-BE49-F238E27FC236}">
                    <a16:creationId xmlns:a16="http://schemas.microsoft.com/office/drawing/2014/main" id="{75C045C3-1013-90FD-302E-A673236804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66362" y="3640804"/>
                <a:ext cx="120752" cy="1207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楕円 48">
                <a:extLst>
                  <a:ext uri="{FF2B5EF4-FFF2-40B4-BE49-F238E27FC236}">
                    <a16:creationId xmlns:a16="http://schemas.microsoft.com/office/drawing/2014/main" id="{E45F6825-E369-B07B-CDA8-52FC6AC603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9812" y="365622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3698DE0D-068B-DF8D-FAF1-B9205CD498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26505" y="5092650"/>
              <a:ext cx="182983" cy="182983"/>
              <a:chOff x="5466362" y="3640804"/>
              <a:chExt cx="120752" cy="120752"/>
            </a:xfrm>
          </p:grpSpPr>
          <p:sp>
            <p:nvSpPr>
              <p:cNvPr id="51" name="楕円 50">
                <a:extLst>
                  <a:ext uri="{FF2B5EF4-FFF2-40B4-BE49-F238E27FC236}">
                    <a16:creationId xmlns:a16="http://schemas.microsoft.com/office/drawing/2014/main" id="{592B475A-65AB-5C47-B51E-B71AC79E38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66362" y="3640804"/>
                <a:ext cx="120752" cy="1207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楕円 51">
                <a:extLst>
                  <a:ext uri="{FF2B5EF4-FFF2-40B4-BE49-F238E27FC236}">
                    <a16:creationId xmlns:a16="http://schemas.microsoft.com/office/drawing/2014/main" id="{54B08A5F-B465-3A58-6B1A-1BC47787EAA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9812" y="365622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209AFC94-10CE-6F12-8E04-2B6FDF45ED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78048" y="5200504"/>
              <a:ext cx="182983" cy="182983"/>
              <a:chOff x="5466362" y="3640804"/>
              <a:chExt cx="120752" cy="120752"/>
            </a:xfrm>
          </p:grpSpPr>
          <p:sp>
            <p:nvSpPr>
              <p:cNvPr id="54" name="楕円 53">
                <a:extLst>
                  <a:ext uri="{FF2B5EF4-FFF2-40B4-BE49-F238E27FC236}">
                    <a16:creationId xmlns:a16="http://schemas.microsoft.com/office/drawing/2014/main" id="{F620E018-482D-502D-1EE3-F774E8ED49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66362" y="3640804"/>
                <a:ext cx="120752" cy="1207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楕円 54">
                <a:extLst>
                  <a:ext uri="{FF2B5EF4-FFF2-40B4-BE49-F238E27FC236}">
                    <a16:creationId xmlns:a16="http://schemas.microsoft.com/office/drawing/2014/main" id="{04CD181E-9D91-C96F-7C23-484AD775A4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9812" y="365622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540E8086-1440-CD30-0477-6939CA31F4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29704" y="5111116"/>
              <a:ext cx="182983" cy="182983"/>
              <a:chOff x="5466362" y="3640804"/>
              <a:chExt cx="120752" cy="120752"/>
            </a:xfrm>
          </p:grpSpPr>
          <p:sp>
            <p:nvSpPr>
              <p:cNvPr id="57" name="楕円 56">
                <a:extLst>
                  <a:ext uri="{FF2B5EF4-FFF2-40B4-BE49-F238E27FC236}">
                    <a16:creationId xmlns:a16="http://schemas.microsoft.com/office/drawing/2014/main" id="{EEECE19F-9535-E1E7-3296-BAE0FAC307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66362" y="3640804"/>
                <a:ext cx="120752" cy="1207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楕円 57">
                <a:extLst>
                  <a:ext uri="{FF2B5EF4-FFF2-40B4-BE49-F238E27FC236}">
                    <a16:creationId xmlns:a16="http://schemas.microsoft.com/office/drawing/2014/main" id="{C218B3B6-3150-7CC3-820C-D9DF275071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9812" y="3656222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4B21734E-CA71-E482-6345-68C32D9E5471}"/>
              </a:ext>
            </a:extLst>
          </p:cNvPr>
          <p:cNvGrpSpPr/>
          <p:nvPr/>
        </p:nvGrpSpPr>
        <p:grpSpPr>
          <a:xfrm>
            <a:off x="2439297" y="3736430"/>
            <a:ext cx="4552451" cy="489796"/>
            <a:chOff x="2439297" y="3736430"/>
            <a:chExt cx="4552451" cy="489796"/>
          </a:xfrm>
        </p:grpSpPr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BBD569F3-8D4C-8A2D-EAFD-BB25781B4B9D}"/>
                </a:ext>
              </a:extLst>
            </p:cNvPr>
            <p:cNvCxnSpPr/>
            <p:nvPr/>
          </p:nvCxnSpPr>
          <p:spPr>
            <a:xfrm>
              <a:off x="2439297" y="3736430"/>
              <a:ext cx="4464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FF660C7C-83C1-2EC2-FDA7-3DB7E55FB4D2}"/>
                </a:ext>
              </a:extLst>
            </p:cNvPr>
            <p:cNvCxnSpPr/>
            <p:nvPr/>
          </p:nvCxnSpPr>
          <p:spPr>
            <a:xfrm>
              <a:off x="2527748" y="4226226"/>
              <a:ext cx="446400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341B8564-2752-228D-A670-A27E5610AA2B}"/>
              </a:ext>
            </a:extLst>
          </p:cNvPr>
          <p:cNvGrpSpPr/>
          <p:nvPr/>
        </p:nvGrpSpPr>
        <p:grpSpPr>
          <a:xfrm>
            <a:off x="8419462" y="3565244"/>
            <a:ext cx="3651504" cy="326056"/>
            <a:chOff x="8419462" y="3565244"/>
            <a:chExt cx="3651504" cy="326056"/>
          </a:xfrm>
        </p:grpSpPr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C76F76C4-90D7-B30A-C97E-633468411654}"/>
                </a:ext>
              </a:extLst>
            </p:cNvPr>
            <p:cNvCxnSpPr/>
            <p:nvPr/>
          </p:nvCxnSpPr>
          <p:spPr>
            <a:xfrm>
              <a:off x="8459086" y="3565244"/>
              <a:ext cx="361188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8149270A-8924-8CC7-0D53-6A6F58580C0F}"/>
                </a:ext>
              </a:extLst>
            </p:cNvPr>
            <p:cNvCxnSpPr/>
            <p:nvPr/>
          </p:nvCxnSpPr>
          <p:spPr>
            <a:xfrm>
              <a:off x="8419462" y="3891300"/>
              <a:ext cx="3611880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D04F0E-D5D9-96C3-1783-CB4CE797DEC9}"/>
              </a:ext>
            </a:extLst>
          </p:cNvPr>
          <p:cNvSpPr txBox="1"/>
          <p:nvPr/>
        </p:nvSpPr>
        <p:spPr>
          <a:xfrm>
            <a:off x="17797" y="61739"/>
            <a:ext cx="149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クイズ３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660E86-BEBC-1BBB-29B0-A44BC3023F25}"/>
              </a:ext>
            </a:extLst>
          </p:cNvPr>
          <p:cNvSpPr txBox="1"/>
          <p:nvPr/>
        </p:nvSpPr>
        <p:spPr>
          <a:xfrm>
            <a:off x="2799223" y="424627"/>
            <a:ext cx="643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おお</a:t>
            </a:r>
          </a:p>
        </p:txBody>
      </p:sp>
    </p:spTree>
    <p:extLst>
      <p:ext uri="{BB962C8B-B14F-4D97-AF65-F5344CB8AC3E}">
        <p14:creationId xmlns:p14="http://schemas.microsoft.com/office/powerpoint/2010/main" val="2229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C114E-25DA-EE5A-FD72-7A462DC96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0214408-A677-2210-2538-9B2CB92EA03B}"/>
              </a:ext>
            </a:extLst>
          </p:cNvPr>
          <p:cNvSpPr txBox="1"/>
          <p:nvPr/>
        </p:nvSpPr>
        <p:spPr>
          <a:xfrm>
            <a:off x="1330448" y="397761"/>
            <a:ext cx="5292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どちらのバームクーヘンを選ぶ？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673A38-6A74-EBBA-94AA-19E6238F83BD}"/>
              </a:ext>
            </a:extLst>
          </p:cNvPr>
          <p:cNvSpPr txBox="1"/>
          <p:nvPr/>
        </p:nvSpPr>
        <p:spPr>
          <a:xfrm>
            <a:off x="3976694" y="6406216"/>
            <a:ext cx="461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ジャストロー錯視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C9AE22E-DB8F-6F12-BB13-D762842C01F8}"/>
              </a:ext>
            </a:extLst>
          </p:cNvPr>
          <p:cNvGrpSpPr/>
          <p:nvPr/>
        </p:nvGrpSpPr>
        <p:grpSpPr>
          <a:xfrm>
            <a:off x="254000" y="907367"/>
            <a:ext cx="6921500" cy="5491816"/>
            <a:chOff x="4851400" y="771184"/>
            <a:chExt cx="6921500" cy="5491816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A3DBDB39-2F05-B520-CA3B-524899C18977}"/>
                </a:ext>
              </a:extLst>
            </p:cNvPr>
            <p:cNvGrpSpPr/>
            <p:nvPr/>
          </p:nvGrpSpPr>
          <p:grpSpPr>
            <a:xfrm>
              <a:off x="4851400" y="771184"/>
              <a:ext cx="6921500" cy="5491816"/>
              <a:chOff x="4851400" y="771184"/>
              <a:chExt cx="6921500" cy="5491816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4D05D238-75A6-C07B-E38C-8B6ADA2EE26B}"/>
                  </a:ext>
                </a:extLst>
              </p:cNvPr>
              <p:cNvSpPr/>
              <p:nvPr/>
            </p:nvSpPr>
            <p:spPr>
              <a:xfrm>
                <a:off x="4851400" y="771184"/>
                <a:ext cx="6921500" cy="5491816"/>
              </a:xfrm>
              <a:prstGeom prst="rect">
                <a:avLst/>
              </a:prstGeom>
              <a:solidFill>
                <a:srgbClr val="66666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41C3BC70-3A48-04C4-03E6-A91E8D26BA1C}"/>
                  </a:ext>
                </a:extLst>
              </p:cNvPr>
              <p:cNvGrpSpPr/>
              <p:nvPr/>
            </p:nvGrpSpPr>
            <p:grpSpPr>
              <a:xfrm>
                <a:off x="6281752" y="1182306"/>
                <a:ext cx="4348148" cy="4669572"/>
                <a:chOff x="6589937" y="1416833"/>
                <a:chExt cx="4348148" cy="4669572"/>
              </a:xfrm>
            </p:grpSpPr>
            <p:pic>
              <p:nvPicPr>
                <p:cNvPr id="14" name="図 13">
                  <a:extLst>
                    <a:ext uri="{FF2B5EF4-FFF2-40B4-BE49-F238E27FC236}">
                      <a16:creationId xmlns:a16="http://schemas.microsoft.com/office/drawing/2014/main" id="{B359F4AE-FB2B-C73E-08C2-60953EBD66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589937" y="1416833"/>
                  <a:ext cx="4348148" cy="4669572"/>
                </a:xfrm>
                <a:prstGeom prst="rect">
                  <a:avLst/>
                </a:prstGeom>
              </p:spPr>
            </p:pic>
            <p:sp>
              <p:nvSpPr>
                <p:cNvPr id="17" name="直角三角形 16">
                  <a:extLst>
                    <a:ext uri="{FF2B5EF4-FFF2-40B4-BE49-F238E27FC236}">
                      <a16:creationId xmlns:a16="http://schemas.microsoft.com/office/drawing/2014/main" id="{F0239991-043C-EE64-64F3-A29EED9742EB}"/>
                    </a:ext>
                  </a:extLst>
                </p:cNvPr>
                <p:cNvSpPr/>
                <p:nvPr/>
              </p:nvSpPr>
              <p:spPr>
                <a:xfrm flipH="1">
                  <a:off x="9486900" y="5172005"/>
                  <a:ext cx="1451185" cy="914400"/>
                </a:xfrm>
                <a:prstGeom prst="rtTriangle">
                  <a:avLst/>
                </a:prstGeom>
                <a:solidFill>
                  <a:srgbClr val="6666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EBCFC9A-8E73-15A2-F8DA-BBBF2A143990}"/>
                </a:ext>
              </a:extLst>
            </p:cNvPr>
            <p:cNvSpPr txBox="1"/>
            <p:nvPr/>
          </p:nvSpPr>
          <p:spPr>
            <a:xfrm>
              <a:off x="8083686" y="1889509"/>
              <a:ext cx="7442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33CC"/>
                  </a:solidFill>
                </a:rPr>
                <a:t>１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7AE0630-38E2-81C1-EF3B-2CFDDD397DB2}"/>
                </a:ext>
              </a:extLst>
            </p:cNvPr>
            <p:cNvSpPr txBox="1"/>
            <p:nvPr/>
          </p:nvSpPr>
          <p:spPr>
            <a:xfrm>
              <a:off x="8131881" y="3870693"/>
              <a:ext cx="7442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rgbClr val="0033CC"/>
                  </a:solidFill>
                </a:rPr>
                <a:t>２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96E5963-982C-0389-EC24-92A9CDDB3B99}"/>
              </a:ext>
            </a:extLst>
          </p:cNvPr>
          <p:cNvGrpSpPr/>
          <p:nvPr/>
        </p:nvGrpSpPr>
        <p:grpSpPr>
          <a:xfrm>
            <a:off x="1739216" y="1536192"/>
            <a:ext cx="4273804" cy="3913632"/>
            <a:chOff x="1739216" y="1536192"/>
            <a:chExt cx="4273804" cy="3913632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BD003B22-34EF-6697-77CB-E5D495C110C9}"/>
                </a:ext>
              </a:extLst>
            </p:cNvPr>
            <p:cNvCxnSpPr/>
            <p:nvPr/>
          </p:nvCxnSpPr>
          <p:spPr>
            <a:xfrm>
              <a:off x="1739216" y="1536192"/>
              <a:ext cx="0" cy="3913632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4C2E3FAC-A392-C4A7-59B1-C6AAC0B5425B}"/>
                </a:ext>
              </a:extLst>
            </p:cNvPr>
            <p:cNvCxnSpPr/>
            <p:nvPr/>
          </p:nvCxnSpPr>
          <p:spPr>
            <a:xfrm>
              <a:off x="6013020" y="1536192"/>
              <a:ext cx="0" cy="3913632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181418-CF87-AD03-F720-18586707A956}"/>
              </a:ext>
            </a:extLst>
          </p:cNvPr>
          <p:cNvSpPr txBox="1"/>
          <p:nvPr/>
        </p:nvSpPr>
        <p:spPr>
          <a:xfrm>
            <a:off x="17797" y="61739"/>
            <a:ext cx="156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クイズ４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8291ED-D746-E63D-F80A-CC87E068168B}"/>
              </a:ext>
            </a:extLst>
          </p:cNvPr>
          <p:cNvSpPr txBox="1"/>
          <p:nvPr/>
        </p:nvSpPr>
        <p:spPr>
          <a:xfrm>
            <a:off x="5207143" y="171305"/>
            <a:ext cx="643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えら</a:t>
            </a:r>
          </a:p>
        </p:txBody>
      </p:sp>
    </p:spTree>
    <p:extLst>
      <p:ext uri="{BB962C8B-B14F-4D97-AF65-F5344CB8AC3E}">
        <p14:creationId xmlns:p14="http://schemas.microsoft.com/office/powerpoint/2010/main" val="1255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D2A2DC-529C-877C-CCC6-B698FC6D733C}"/>
              </a:ext>
            </a:extLst>
          </p:cNvPr>
          <p:cNvSpPr txBox="1"/>
          <p:nvPr/>
        </p:nvSpPr>
        <p:spPr>
          <a:xfrm>
            <a:off x="278396" y="691459"/>
            <a:ext cx="741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</a:rPr>
              <a:t>どちらの机の面積が大きいですか？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E3DC6A-AFC7-122E-358F-127C8823CA91}"/>
              </a:ext>
            </a:extLst>
          </p:cNvPr>
          <p:cNvSpPr txBox="1"/>
          <p:nvPr/>
        </p:nvSpPr>
        <p:spPr>
          <a:xfrm>
            <a:off x="946298" y="6166884"/>
            <a:ext cx="514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シェパード錯視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AAC2B9F-7A34-DDC8-5939-127A07597E96}"/>
              </a:ext>
            </a:extLst>
          </p:cNvPr>
          <p:cNvGrpSpPr>
            <a:grpSpLocks noChangeAspect="1"/>
          </p:cNvGrpSpPr>
          <p:nvPr/>
        </p:nvGrpSpPr>
        <p:grpSpPr>
          <a:xfrm>
            <a:off x="409294" y="1157636"/>
            <a:ext cx="8746731" cy="5065019"/>
            <a:chOff x="367810" y="1833911"/>
            <a:chExt cx="6366640" cy="3686766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724601E-0F76-3449-F28C-AE74312A7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7810" y="1833911"/>
              <a:ext cx="6366640" cy="3686766"/>
            </a:xfrm>
            <a:prstGeom prst="rect">
              <a:avLst/>
            </a:prstGeom>
          </p:spPr>
        </p:pic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DF492CE2-8F23-66FC-48F9-41C1870E61E6}"/>
                </a:ext>
              </a:extLst>
            </p:cNvPr>
            <p:cNvSpPr/>
            <p:nvPr/>
          </p:nvSpPr>
          <p:spPr>
            <a:xfrm rot="18916422">
              <a:off x="963371" y="3089954"/>
              <a:ext cx="2434567" cy="1358186"/>
            </a:xfrm>
            <a:custGeom>
              <a:avLst/>
              <a:gdLst>
                <a:gd name="csX0" fmla="*/ 335665 w 1417898"/>
                <a:gd name="csY0" fmla="*/ 0 h 1707266"/>
                <a:gd name="csX1" fmla="*/ 0 w 1417898"/>
                <a:gd name="csY1" fmla="*/ 1707266 h 1707266"/>
                <a:gd name="csX2" fmla="*/ 1053296 w 1417898"/>
                <a:gd name="csY2" fmla="*/ 1707266 h 1707266"/>
                <a:gd name="csX3" fmla="*/ 1417898 w 1417898"/>
                <a:gd name="csY3" fmla="*/ 11574 h 1707266"/>
                <a:gd name="csX4" fmla="*/ 335665 w 1417898"/>
                <a:gd name="csY4" fmla="*/ 0 h 1707266"/>
                <a:gd name="csX0" fmla="*/ 335665 w 3367346"/>
                <a:gd name="csY0" fmla="*/ 0 h 2372148"/>
                <a:gd name="csX1" fmla="*/ 0 w 3367346"/>
                <a:gd name="csY1" fmla="*/ 1707266 h 2372148"/>
                <a:gd name="csX2" fmla="*/ 3367346 w 3367346"/>
                <a:gd name="csY2" fmla="*/ 2372148 h 2372148"/>
                <a:gd name="csX3" fmla="*/ 1417898 w 3367346"/>
                <a:gd name="csY3" fmla="*/ 11574 h 2372148"/>
                <a:gd name="csX4" fmla="*/ 335665 w 3367346"/>
                <a:gd name="csY4" fmla="*/ 0 h 2372148"/>
                <a:gd name="csX0" fmla="*/ 0 w 3031681"/>
                <a:gd name="csY0" fmla="*/ 0 h 2378666"/>
                <a:gd name="csX1" fmla="*/ 2297790 w 3031681"/>
                <a:gd name="csY1" fmla="*/ 2378666 h 2378666"/>
                <a:gd name="csX2" fmla="*/ 3031681 w 3031681"/>
                <a:gd name="csY2" fmla="*/ 2372148 h 2378666"/>
                <a:gd name="csX3" fmla="*/ 1082233 w 3031681"/>
                <a:gd name="csY3" fmla="*/ 11574 h 2378666"/>
                <a:gd name="csX4" fmla="*/ 0 w 3031681"/>
                <a:gd name="csY4" fmla="*/ 0 h 2378666"/>
                <a:gd name="csX0" fmla="*/ 227976 w 1949448"/>
                <a:gd name="csY0" fmla="*/ 1370338 h 2367092"/>
                <a:gd name="csX1" fmla="*/ 1215557 w 1949448"/>
                <a:gd name="csY1" fmla="*/ 2367092 h 2367092"/>
                <a:gd name="csX2" fmla="*/ 1949448 w 1949448"/>
                <a:gd name="csY2" fmla="*/ 2360574 h 2367092"/>
                <a:gd name="csX3" fmla="*/ 0 w 1949448"/>
                <a:gd name="csY3" fmla="*/ 0 h 2367092"/>
                <a:gd name="csX4" fmla="*/ 227976 w 1949448"/>
                <a:gd name="csY4" fmla="*/ 1370338 h 2367092"/>
                <a:gd name="csX0" fmla="*/ 0 w 1721472"/>
                <a:gd name="csY0" fmla="*/ 14500 h 1011254"/>
                <a:gd name="csX1" fmla="*/ 987581 w 1721472"/>
                <a:gd name="csY1" fmla="*/ 1011254 h 1011254"/>
                <a:gd name="csX2" fmla="*/ 1721472 w 1721472"/>
                <a:gd name="csY2" fmla="*/ 1004736 h 1011254"/>
                <a:gd name="csX3" fmla="*/ 834531 w 1721472"/>
                <a:gd name="csY3" fmla="*/ 0 h 1011254"/>
                <a:gd name="csX4" fmla="*/ 0 w 1721472"/>
                <a:gd name="csY4" fmla="*/ 14500 h 1011254"/>
                <a:gd name="csX0" fmla="*/ 0 w 1721472"/>
                <a:gd name="csY0" fmla="*/ 0 h 996754"/>
                <a:gd name="csX1" fmla="*/ 987581 w 1721472"/>
                <a:gd name="csY1" fmla="*/ 996754 h 996754"/>
                <a:gd name="csX2" fmla="*/ 1721472 w 1721472"/>
                <a:gd name="csY2" fmla="*/ 990236 h 996754"/>
                <a:gd name="csX3" fmla="*/ 788902 w 1721472"/>
                <a:gd name="csY3" fmla="*/ 11574 h 996754"/>
                <a:gd name="csX4" fmla="*/ 0 w 1721472"/>
                <a:gd name="csY4" fmla="*/ 0 h 996754"/>
                <a:gd name="csX0" fmla="*/ 0 w 1721472"/>
                <a:gd name="csY0" fmla="*/ 0 h 1016309"/>
                <a:gd name="csX1" fmla="*/ 1000618 w 1721472"/>
                <a:gd name="csY1" fmla="*/ 1016309 h 1016309"/>
                <a:gd name="csX2" fmla="*/ 1721472 w 1721472"/>
                <a:gd name="csY2" fmla="*/ 990236 h 1016309"/>
                <a:gd name="csX3" fmla="*/ 788902 w 1721472"/>
                <a:gd name="csY3" fmla="*/ 11574 h 1016309"/>
                <a:gd name="csX4" fmla="*/ 0 w 1721472"/>
                <a:gd name="csY4" fmla="*/ 0 h 1016309"/>
                <a:gd name="csX0" fmla="*/ 0 w 1721472"/>
                <a:gd name="csY0" fmla="*/ 0 h 990236"/>
                <a:gd name="csX1" fmla="*/ 987581 w 1721472"/>
                <a:gd name="csY1" fmla="*/ 970680 h 990236"/>
                <a:gd name="csX2" fmla="*/ 1721472 w 1721472"/>
                <a:gd name="csY2" fmla="*/ 990236 h 990236"/>
                <a:gd name="csX3" fmla="*/ 788902 w 1721472"/>
                <a:gd name="csY3" fmla="*/ 11574 h 990236"/>
                <a:gd name="csX4" fmla="*/ 0 w 1721472"/>
                <a:gd name="csY4" fmla="*/ 0 h 990236"/>
                <a:gd name="csX0" fmla="*/ 0 w 1688880"/>
                <a:gd name="csY0" fmla="*/ 21018 h 978662"/>
                <a:gd name="csX1" fmla="*/ 954989 w 1688880"/>
                <a:gd name="csY1" fmla="*/ 959106 h 978662"/>
                <a:gd name="csX2" fmla="*/ 1688880 w 1688880"/>
                <a:gd name="csY2" fmla="*/ 978662 h 978662"/>
                <a:gd name="csX3" fmla="*/ 756310 w 1688880"/>
                <a:gd name="csY3" fmla="*/ 0 h 978662"/>
                <a:gd name="csX4" fmla="*/ 0 w 1688880"/>
                <a:gd name="csY4" fmla="*/ 21018 h 978662"/>
                <a:gd name="csX0" fmla="*/ 0 w 1688880"/>
                <a:gd name="csY0" fmla="*/ 14500 h 972144"/>
                <a:gd name="csX1" fmla="*/ 954989 w 1688880"/>
                <a:gd name="csY1" fmla="*/ 952588 h 972144"/>
                <a:gd name="csX2" fmla="*/ 1688880 w 1688880"/>
                <a:gd name="csY2" fmla="*/ 972144 h 972144"/>
                <a:gd name="csX3" fmla="*/ 756310 w 1688880"/>
                <a:gd name="csY3" fmla="*/ 0 h 972144"/>
                <a:gd name="csX4" fmla="*/ 0 w 1688880"/>
                <a:gd name="csY4" fmla="*/ 14500 h 972144"/>
                <a:gd name="csX0" fmla="*/ 0 w 1688880"/>
                <a:gd name="csY0" fmla="*/ 1463 h 959107"/>
                <a:gd name="csX1" fmla="*/ 954989 w 1688880"/>
                <a:gd name="csY1" fmla="*/ 939551 h 959107"/>
                <a:gd name="csX2" fmla="*/ 1688880 w 1688880"/>
                <a:gd name="csY2" fmla="*/ 959107 h 959107"/>
                <a:gd name="csX3" fmla="*/ 749792 w 1688880"/>
                <a:gd name="csY3" fmla="*/ 0 h 959107"/>
                <a:gd name="csX4" fmla="*/ 0 w 1688880"/>
                <a:gd name="csY4" fmla="*/ 1463 h 959107"/>
                <a:gd name="csX0" fmla="*/ 0 w 1735521"/>
                <a:gd name="csY0" fmla="*/ 1463 h 968204"/>
                <a:gd name="csX1" fmla="*/ 954989 w 1735521"/>
                <a:gd name="csY1" fmla="*/ 939551 h 968204"/>
                <a:gd name="csX2" fmla="*/ 1735521 w 1735521"/>
                <a:gd name="csY2" fmla="*/ 968204 h 968204"/>
                <a:gd name="csX3" fmla="*/ 749792 w 1735521"/>
                <a:gd name="csY3" fmla="*/ 0 h 968204"/>
                <a:gd name="csX4" fmla="*/ 0 w 1735521"/>
                <a:gd name="csY4" fmla="*/ 1463 h 968204"/>
                <a:gd name="csX0" fmla="*/ 0 w 1735521"/>
                <a:gd name="csY0" fmla="*/ 1463 h 968204"/>
                <a:gd name="csX1" fmla="*/ 989993 w 1735521"/>
                <a:gd name="csY1" fmla="*/ 951033 h 968204"/>
                <a:gd name="csX2" fmla="*/ 1735521 w 1735521"/>
                <a:gd name="csY2" fmla="*/ 968204 h 968204"/>
                <a:gd name="csX3" fmla="*/ 749792 w 1735521"/>
                <a:gd name="csY3" fmla="*/ 0 h 968204"/>
                <a:gd name="csX4" fmla="*/ 0 w 1735521"/>
                <a:gd name="csY4" fmla="*/ 1463 h 96820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735521" h="968204">
                  <a:moveTo>
                    <a:pt x="0" y="1463"/>
                  </a:moveTo>
                  <a:lnTo>
                    <a:pt x="989993" y="951033"/>
                  </a:lnTo>
                  <a:lnTo>
                    <a:pt x="1735521" y="968204"/>
                  </a:lnTo>
                  <a:lnTo>
                    <a:pt x="749792" y="0"/>
                  </a:lnTo>
                  <a:lnTo>
                    <a:pt x="0" y="1463"/>
                  </a:lnTo>
                  <a:close/>
                </a:path>
              </a:pathLst>
            </a:custGeom>
            <a:solidFill>
              <a:srgbClr val="C2F60B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07D10E0A-27A5-DA78-97B3-23627CAD618C}"/>
              </a:ext>
            </a:extLst>
          </p:cNvPr>
          <p:cNvSpPr/>
          <p:nvPr/>
        </p:nvSpPr>
        <p:spPr>
          <a:xfrm>
            <a:off x="5564548" y="2203786"/>
            <a:ext cx="3344700" cy="1865927"/>
          </a:xfrm>
          <a:custGeom>
            <a:avLst/>
            <a:gdLst>
              <a:gd name="csX0" fmla="*/ 335665 w 1417898"/>
              <a:gd name="csY0" fmla="*/ 0 h 1707266"/>
              <a:gd name="csX1" fmla="*/ 0 w 1417898"/>
              <a:gd name="csY1" fmla="*/ 1707266 h 1707266"/>
              <a:gd name="csX2" fmla="*/ 1053296 w 1417898"/>
              <a:gd name="csY2" fmla="*/ 1707266 h 1707266"/>
              <a:gd name="csX3" fmla="*/ 1417898 w 1417898"/>
              <a:gd name="csY3" fmla="*/ 11574 h 1707266"/>
              <a:gd name="csX4" fmla="*/ 335665 w 1417898"/>
              <a:gd name="csY4" fmla="*/ 0 h 1707266"/>
              <a:gd name="csX0" fmla="*/ 335665 w 3367346"/>
              <a:gd name="csY0" fmla="*/ 0 h 2372148"/>
              <a:gd name="csX1" fmla="*/ 0 w 3367346"/>
              <a:gd name="csY1" fmla="*/ 1707266 h 2372148"/>
              <a:gd name="csX2" fmla="*/ 3367346 w 3367346"/>
              <a:gd name="csY2" fmla="*/ 2372148 h 2372148"/>
              <a:gd name="csX3" fmla="*/ 1417898 w 3367346"/>
              <a:gd name="csY3" fmla="*/ 11574 h 2372148"/>
              <a:gd name="csX4" fmla="*/ 335665 w 3367346"/>
              <a:gd name="csY4" fmla="*/ 0 h 2372148"/>
              <a:gd name="csX0" fmla="*/ 0 w 3031681"/>
              <a:gd name="csY0" fmla="*/ 0 h 2378666"/>
              <a:gd name="csX1" fmla="*/ 2297790 w 3031681"/>
              <a:gd name="csY1" fmla="*/ 2378666 h 2378666"/>
              <a:gd name="csX2" fmla="*/ 3031681 w 3031681"/>
              <a:gd name="csY2" fmla="*/ 2372148 h 2378666"/>
              <a:gd name="csX3" fmla="*/ 1082233 w 3031681"/>
              <a:gd name="csY3" fmla="*/ 11574 h 2378666"/>
              <a:gd name="csX4" fmla="*/ 0 w 3031681"/>
              <a:gd name="csY4" fmla="*/ 0 h 2378666"/>
              <a:gd name="csX0" fmla="*/ 227976 w 1949448"/>
              <a:gd name="csY0" fmla="*/ 1370338 h 2367092"/>
              <a:gd name="csX1" fmla="*/ 1215557 w 1949448"/>
              <a:gd name="csY1" fmla="*/ 2367092 h 2367092"/>
              <a:gd name="csX2" fmla="*/ 1949448 w 1949448"/>
              <a:gd name="csY2" fmla="*/ 2360574 h 2367092"/>
              <a:gd name="csX3" fmla="*/ 0 w 1949448"/>
              <a:gd name="csY3" fmla="*/ 0 h 2367092"/>
              <a:gd name="csX4" fmla="*/ 227976 w 1949448"/>
              <a:gd name="csY4" fmla="*/ 1370338 h 2367092"/>
              <a:gd name="csX0" fmla="*/ 0 w 1721472"/>
              <a:gd name="csY0" fmla="*/ 14500 h 1011254"/>
              <a:gd name="csX1" fmla="*/ 987581 w 1721472"/>
              <a:gd name="csY1" fmla="*/ 1011254 h 1011254"/>
              <a:gd name="csX2" fmla="*/ 1721472 w 1721472"/>
              <a:gd name="csY2" fmla="*/ 1004736 h 1011254"/>
              <a:gd name="csX3" fmla="*/ 834531 w 1721472"/>
              <a:gd name="csY3" fmla="*/ 0 h 1011254"/>
              <a:gd name="csX4" fmla="*/ 0 w 1721472"/>
              <a:gd name="csY4" fmla="*/ 14500 h 1011254"/>
              <a:gd name="csX0" fmla="*/ 0 w 1721472"/>
              <a:gd name="csY0" fmla="*/ 0 h 996754"/>
              <a:gd name="csX1" fmla="*/ 987581 w 1721472"/>
              <a:gd name="csY1" fmla="*/ 996754 h 996754"/>
              <a:gd name="csX2" fmla="*/ 1721472 w 1721472"/>
              <a:gd name="csY2" fmla="*/ 990236 h 996754"/>
              <a:gd name="csX3" fmla="*/ 788902 w 1721472"/>
              <a:gd name="csY3" fmla="*/ 11574 h 996754"/>
              <a:gd name="csX4" fmla="*/ 0 w 1721472"/>
              <a:gd name="csY4" fmla="*/ 0 h 996754"/>
              <a:gd name="csX0" fmla="*/ 0 w 1721472"/>
              <a:gd name="csY0" fmla="*/ 0 h 1016309"/>
              <a:gd name="csX1" fmla="*/ 1000618 w 1721472"/>
              <a:gd name="csY1" fmla="*/ 1016309 h 1016309"/>
              <a:gd name="csX2" fmla="*/ 1721472 w 1721472"/>
              <a:gd name="csY2" fmla="*/ 990236 h 1016309"/>
              <a:gd name="csX3" fmla="*/ 788902 w 1721472"/>
              <a:gd name="csY3" fmla="*/ 11574 h 1016309"/>
              <a:gd name="csX4" fmla="*/ 0 w 1721472"/>
              <a:gd name="csY4" fmla="*/ 0 h 1016309"/>
              <a:gd name="csX0" fmla="*/ 0 w 1721472"/>
              <a:gd name="csY0" fmla="*/ 0 h 990236"/>
              <a:gd name="csX1" fmla="*/ 987581 w 1721472"/>
              <a:gd name="csY1" fmla="*/ 970680 h 990236"/>
              <a:gd name="csX2" fmla="*/ 1721472 w 1721472"/>
              <a:gd name="csY2" fmla="*/ 990236 h 990236"/>
              <a:gd name="csX3" fmla="*/ 788902 w 1721472"/>
              <a:gd name="csY3" fmla="*/ 11574 h 990236"/>
              <a:gd name="csX4" fmla="*/ 0 w 1721472"/>
              <a:gd name="csY4" fmla="*/ 0 h 990236"/>
              <a:gd name="csX0" fmla="*/ 0 w 1688880"/>
              <a:gd name="csY0" fmla="*/ 21018 h 978662"/>
              <a:gd name="csX1" fmla="*/ 954989 w 1688880"/>
              <a:gd name="csY1" fmla="*/ 959106 h 978662"/>
              <a:gd name="csX2" fmla="*/ 1688880 w 1688880"/>
              <a:gd name="csY2" fmla="*/ 978662 h 978662"/>
              <a:gd name="csX3" fmla="*/ 756310 w 1688880"/>
              <a:gd name="csY3" fmla="*/ 0 h 978662"/>
              <a:gd name="csX4" fmla="*/ 0 w 1688880"/>
              <a:gd name="csY4" fmla="*/ 21018 h 978662"/>
              <a:gd name="csX0" fmla="*/ 0 w 1688880"/>
              <a:gd name="csY0" fmla="*/ 14500 h 972144"/>
              <a:gd name="csX1" fmla="*/ 954989 w 1688880"/>
              <a:gd name="csY1" fmla="*/ 952588 h 972144"/>
              <a:gd name="csX2" fmla="*/ 1688880 w 1688880"/>
              <a:gd name="csY2" fmla="*/ 972144 h 972144"/>
              <a:gd name="csX3" fmla="*/ 756310 w 1688880"/>
              <a:gd name="csY3" fmla="*/ 0 h 972144"/>
              <a:gd name="csX4" fmla="*/ 0 w 1688880"/>
              <a:gd name="csY4" fmla="*/ 14500 h 972144"/>
              <a:gd name="csX0" fmla="*/ 0 w 1688880"/>
              <a:gd name="csY0" fmla="*/ 1463 h 959107"/>
              <a:gd name="csX1" fmla="*/ 954989 w 1688880"/>
              <a:gd name="csY1" fmla="*/ 939551 h 959107"/>
              <a:gd name="csX2" fmla="*/ 1688880 w 1688880"/>
              <a:gd name="csY2" fmla="*/ 959107 h 959107"/>
              <a:gd name="csX3" fmla="*/ 749792 w 1688880"/>
              <a:gd name="csY3" fmla="*/ 0 h 959107"/>
              <a:gd name="csX4" fmla="*/ 0 w 1688880"/>
              <a:gd name="csY4" fmla="*/ 1463 h 959107"/>
              <a:gd name="csX0" fmla="*/ 0 w 1735521"/>
              <a:gd name="csY0" fmla="*/ 1463 h 968204"/>
              <a:gd name="csX1" fmla="*/ 954989 w 1735521"/>
              <a:gd name="csY1" fmla="*/ 939551 h 968204"/>
              <a:gd name="csX2" fmla="*/ 1735521 w 1735521"/>
              <a:gd name="csY2" fmla="*/ 968204 h 968204"/>
              <a:gd name="csX3" fmla="*/ 749792 w 1735521"/>
              <a:gd name="csY3" fmla="*/ 0 h 968204"/>
              <a:gd name="csX4" fmla="*/ 0 w 1735521"/>
              <a:gd name="csY4" fmla="*/ 1463 h 968204"/>
              <a:gd name="csX0" fmla="*/ 0 w 1735521"/>
              <a:gd name="csY0" fmla="*/ 1463 h 968204"/>
              <a:gd name="csX1" fmla="*/ 989993 w 1735521"/>
              <a:gd name="csY1" fmla="*/ 951033 h 968204"/>
              <a:gd name="csX2" fmla="*/ 1735521 w 1735521"/>
              <a:gd name="csY2" fmla="*/ 968204 h 968204"/>
              <a:gd name="csX3" fmla="*/ 749792 w 1735521"/>
              <a:gd name="csY3" fmla="*/ 0 h 968204"/>
              <a:gd name="csX4" fmla="*/ 0 w 1735521"/>
              <a:gd name="csY4" fmla="*/ 1463 h 9682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735521" h="968204">
                <a:moveTo>
                  <a:pt x="0" y="1463"/>
                </a:moveTo>
                <a:lnTo>
                  <a:pt x="989993" y="951033"/>
                </a:lnTo>
                <a:lnTo>
                  <a:pt x="1735521" y="968204"/>
                </a:lnTo>
                <a:lnTo>
                  <a:pt x="749792" y="0"/>
                </a:lnTo>
                <a:lnTo>
                  <a:pt x="0" y="1463"/>
                </a:lnTo>
                <a:close/>
              </a:path>
            </a:pathLst>
          </a:custGeom>
          <a:solidFill>
            <a:srgbClr val="C2F60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D87454-83E2-0569-3590-BD79DDE1F484}"/>
              </a:ext>
            </a:extLst>
          </p:cNvPr>
          <p:cNvSpPr txBox="1"/>
          <p:nvPr/>
        </p:nvSpPr>
        <p:spPr>
          <a:xfrm>
            <a:off x="2527708" y="3431478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１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DD1BE8-08FB-06D4-5690-1FB7F93F0C9B}"/>
              </a:ext>
            </a:extLst>
          </p:cNvPr>
          <p:cNvSpPr txBox="1"/>
          <p:nvPr/>
        </p:nvSpPr>
        <p:spPr>
          <a:xfrm>
            <a:off x="6950386" y="2659559"/>
            <a:ext cx="744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33CC"/>
                </a:solidFill>
              </a:rPr>
              <a:t>２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DC43AFA-0973-605C-80D0-10E1435E0367}"/>
              </a:ext>
            </a:extLst>
          </p:cNvPr>
          <p:cNvGrpSpPr/>
          <p:nvPr/>
        </p:nvGrpSpPr>
        <p:grpSpPr>
          <a:xfrm>
            <a:off x="1095288" y="1569720"/>
            <a:ext cx="2617704" cy="2706624"/>
            <a:chOff x="1095288" y="1569720"/>
            <a:chExt cx="2617704" cy="2706624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128F643-D37D-EC3E-FBDC-3D884EC8B0D8}"/>
                </a:ext>
              </a:extLst>
            </p:cNvPr>
            <p:cNvCxnSpPr/>
            <p:nvPr/>
          </p:nvCxnSpPr>
          <p:spPr>
            <a:xfrm flipH="1">
              <a:off x="1095288" y="1578864"/>
              <a:ext cx="0" cy="269748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10953BC-364B-742C-1E8A-5DB33B8754DD}"/>
                </a:ext>
              </a:extLst>
            </p:cNvPr>
            <p:cNvCxnSpPr/>
            <p:nvPr/>
          </p:nvCxnSpPr>
          <p:spPr>
            <a:xfrm flipH="1">
              <a:off x="3712992" y="1569720"/>
              <a:ext cx="0" cy="269748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3CAAF6-EFFC-0082-76B6-B26EB81DAB83}"/>
              </a:ext>
            </a:extLst>
          </p:cNvPr>
          <p:cNvSpPr txBox="1"/>
          <p:nvPr/>
        </p:nvSpPr>
        <p:spPr>
          <a:xfrm>
            <a:off x="1" y="6599"/>
            <a:ext cx="15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クイズ５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48F424-5219-7EAE-2C01-B34596AF43D0}"/>
              </a:ext>
            </a:extLst>
          </p:cNvPr>
          <p:cNvSpPr txBox="1"/>
          <p:nvPr/>
        </p:nvSpPr>
        <p:spPr>
          <a:xfrm>
            <a:off x="1458103" y="477391"/>
            <a:ext cx="736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つくえ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260522-FC48-8E12-81BF-B40503409FFF}"/>
              </a:ext>
            </a:extLst>
          </p:cNvPr>
          <p:cNvSpPr txBox="1"/>
          <p:nvPr/>
        </p:nvSpPr>
        <p:spPr>
          <a:xfrm>
            <a:off x="2194561" y="466068"/>
            <a:ext cx="99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めんせき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F08522F-8A2C-EA8F-15A9-0B25CD8B7E46}"/>
              </a:ext>
            </a:extLst>
          </p:cNvPr>
          <p:cNvSpPr txBox="1"/>
          <p:nvPr/>
        </p:nvSpPr>
        <p:spPr>
          <a:xfrm>
            <a:off x="3343133" y="477391"/>
            <a:ext cx="643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おお</a:t>
            </a:r>
          </a:p>
        </p:txBody>
      </p:sp>
    </p:spTree>
    <p:extLst>
      <p:ext uri="{BB962C8B-B14F-4D97-AF65-F5344CB8AC3E}">
        <p14:creationId xmlns:p14="http://schemas.microsoft.com/office/powerpoint/2010/main" val="3417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17643 2.59259E-6 C -0.25547 2.59259E-6 -0.35273 -0.0426 -0.35273 -0.07709 L -0.35273 -0.15394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-77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9B017AD-0AA6-96BB-B4EE-FB22FAEA85C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887" y="1737361"/>
            <a:ext cx="9802466" cy="3591967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08660196-F29E-25E5-8629-779918B55E86}"/>
              </a:ext>
            </a:extLst>
          </p:cNvPr>
          <p:cNvSpPr/>
          <p:nvPr/>
        </p:nvSpPr>
        <p:spPr>
          <a:xfrm>
            <a:off x="1344899" y="1554541"/>
            <a:ext cx="0" cy="0"/>
          </a:xfrm>
          <a:custGeom>
            <a:avLst/>
            <a:gdLst>
              <a:gd name="csX0" fmla="*/ 0 w 0"/>
              <a:gd name="csY0" fmla="*/ 0 h 0"/>
              <a:gd name="csX1" fmla="*/ 0 w 0"/>
              <a:gd name="csY1" fmla="*/ 0 h 0"/>
              <a:gd name="csX2" fmla="*/ 0 w 0"/>
              <a:gd name="csY2" fmla="*/ 0 h 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1B9869AA-9EF9-2F80-BA65-639F1A995250}"/>
              </a:ext>
            </a:extLst>
          </p:cNvPr>
          <p:cNvSpPr/>
          <p:nvPr/>
        </p:nvSpPr>
        <p:spPr>
          <a:xfrm>
            <a:off x="1371885" y="1581526"/>
            <a:ext cx="0" cy="0"/>
          </a:xfrm>
          <a:custGeom>
            <a:avLst/>
            <a:gdLst>
              <a:gd name="csX0" fmla="*/ 0 w 0"/>
              <a:gd name="csY0" fmla="*/ 0 h 0"/>
              <a:gd name="csX1" fmla="*/ 0 w 0"/>
              <a:gd name="csY1" fmla="*/ 0 h 0"/>
              <a:gd name="csX2" fmla="*/ 0 w 0"/>
              <a:gd name="csY2" fmla="*/ 0 h 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3DC4CAF-4FAB-9AAF-9921-58DEBF271B54}"/>
              </a:ext>
            </a:extLst>
          </p:cNvPr>
          <p:cNvSpPr/>
          <p:nvPr/>
        </p:nvSpPr>
        <p:spPr>
          <a:xfrm>
            <a:off x="6741703" y="1984714"/>
            <a:ext cx="4223453" cy="2244933"/>
          </a:xfrm>
          <a:custGeom>
            <a:avLst/>
            <a:gdLst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624038 w 1729339"/>
              <a:gd name="csY4" fmla="*/ 590349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682817 w 1729339"/>
              <a:gd name="csY8" fmla="*/ 847023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624038 w 1729339"/>
              <a:gd name="csY4" fmla="*/ 590349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691167 w 1729339"/>
              <a:gd name="csY4" fmla="*/ 548621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41082 w 1729339"/>
              <a:gd name="csY12" fmla="*/ 387187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9225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9225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729339" h="919212">
                <a:moveTo>
                  <a:pt x="0" y="11229"/>
                </a:moveTo>
                <a:lnTo>
                  <a:pt x="462012" y="919212"/>
                </a:lnTo>
                <a:lnTo>
                  <a:pt x="744354" y="912795"/>
                </a:lnTo>
                <a:lnTo>
                  <a:pt x="569495" y="580724"/>
                </a:lnTo>
                <a:lnTo>
                  <a:pt x="850824" y="581278"/>
                </a:lnTo>
                <a:lnTo>
                  <a:pt x="1286577" y="575911"/>
                </a:lnTo>
                <a:lnTo>
                  <a:pt x="1453415" y="912795"/>
                </a:lnTo>
                <a:lnTo>
                  <a:pt x="1729339" y="906378"/>
                </a:lnTo>
                <a:lnTo>
                  <a:pt x="1575774" y="596651"/>
                </a:lnTo>
                <a:lnTo>
                  <a:pt x="1273743" y="0"/>
                </a:lnTo>
                <a:lnTo>
                  <a:pt x="999423" y="8021"/>
                </a:lnTo>
                <a:lnTo>
                  <a:pt x="1156636" y="348113"/>
                </a:lnTo>
                <a:lnTo>
                  <a:pt x="459225" y="354530"/>
                </a:lnTo>
                <a:cubicBezTo>
                  <a:pt x="418451" y="280309"/>
                  <a:pt x="421221" y="275033"/>
                  <a:pt x="371375" y="180855"/>
                </a:cubicBezTo>
                <a:cubicBezTo>
                  <a:pt x="334650" y="105845"/>
                  <a:pt x="308810" y="63493"/>
                  <a:pt x="277528" y="4812"/>
                </a:cubicBezTo>
                <a:lnTo>
                  <a:pt x="0" y="1122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2F480EBB-9283-F928-B13D-0DD2257A6B56}"/>
              </a:ext>
            </a:extLst>
          </p:cNvPr>
          <p:cNvSpPr/>
          <p:nvPr/>
        </p:nvSpPr>
        <p:spPr>
          <a:xfrm>
            <a:off x="1068281" y="1541046"/>
            <a:ext cx="2084752" cy="3899632"/>
          </a:xfrm>
          <a:custGeom>
            <a:avLst/>
            <a:gdLst>
              <a:gd name="csX0" fmla="*/ 0 w 853624"/>
              <a:gd name="csY0" fmla="*/ 0 h 1596747"/>
              <a:gd name="csX1" fmla="*/ 762461 w 853624"/>
              <a:gd name="csY1" fmla="*/ 13813 h 1596747"/>
              <a:gd name="csX2" fmla="*/ 602233 w 853624"/>
              <a:gd name="csY2" fmla="*/ 361892 h 1596747"/>
              <a:gd name="csX3" fmla="*/ 613284 w 853624"/>
              <a:gd name="csY3" fmla="*/ 638146 h 1596747"/>
              <a:gd name="csX4" fmla="*/ 853624 w 853624"/>
              <a:gd name="csY4" fmla="*/ 624333 h 1596747"/>
              <a:gd name="csX5" fmla="*/ 698922 w 853624"/>
              <a:gd name="csY5" fmla="*/ 944788 h 1596747"/>
              <a:gd name="csX6" fmla="*/ 339792 w 853624"/>
              <a:gd name="csY6" fmla="*/ 953075 h 1596747"/>
              <a:gd name="csX7" fmla="*/ 201665 w 853624"/>
              <a:gd name="csY7" fmla="*/ 1243142 h 1596747"/>
              <a:gd name="csX8" fmla="*/ 201665 w 853624"/>
              <a:gd name="csY8" fmla="*/ 1508345 h 1596747"/>
              <a:gd name="csX9" fmla="*/ 527645 w 853624"/>
              <a:gd name="csY9" fmla="*/ 1489008 h 1596747"/>
              <a:gd name="csX10" fmla="*/ 544220 w 853624"/>
              <a:gd name="csY10" fmla="*/ 1596747 h 1596747"/>
              <a:gd name="csX11" fmla="*/ 93926 w 853624"/>
              <a:gd name="csY11" fmla="*/ 1580171 h 1596747"/>
              <a:gd name="csX12" fmla="*/ 121552 w 853624"/>
              <a:gd name="csY12" fmla="*/ 1361931 h 1596747"/>
              <a:gd name="csX13" fmla="*/ 0 w 853624"/>
              <a:gd name="csY13" fmla="*/ 0 h 1596747"/>
              <a:gd name="csX0" fmla="*/ 0 w 853624"/>
              <a:gd name="csY0" fmla="*/ 0 h 1596747"/>
              <a:gd name="csX1" fmla="*/ 762461 w 853624"/>
              <a:gd name="csY1" fmla="*/ 13813 h 1596747"/>
              <a:gd name="csX2" fmla="*/ 602233 w 853624"/>
              <a:gd name="csY2" fmla="*/ 361892 h 1596747"/>
              <a:gd name="csX3" fmla="*/ 613284 w 853624"/>
              <a:gd name="csY3" fmla="*/ 638146 h 1596747"/>
              <a:gd name="csX4" fmla="*/ 853624 w 853624"/>
              <a:gd name="csY4" fmla="*/ 624333 h 1596747"/>
              <a:gd name="csX5" fmla="*/ 698922 w 853624"/>
              <a:gd name="csY5" fmla="*/ 944788 h 1596747"/>
              <a:gd name="csX6" fmla="*/ 301692 w 853624"/>
              <a:gd name="csY6" fmla="*/ 961542 h 1596747"/>
              <a:gd name="csX7" fmla="*/ 201665 w 853624"/>
              <a:gd name="csY7" fmla="*/ 1243142 h 1596747"/>
              <a:gd name="csX8" fmla="*/ 201665 w 853624"/>
              <a:gd name="csY8" fmla="*/ 1508345 h 1596747"/>
              <a:gd name="csX9" fmla="*/ 527645 w 853624"/>
              <a:gd name="csY9" fmla="*/ 1489008 h 1596747"/>
              <a:gd name="csX10" fmla="*/ 544220 w 853624"/>
              <a:gd name="csY10" fmla="*/ 1596747 h 1596747"/>
              <a:gd name="csX11" fmla="*/ 93926 w 853624"/>
              <a:gd name="csY11" fmla="*/ 1580171 h 1596747"/>
              <a:gd name="csX12" fmla="*/ 121552 w 853624"/>
              <a:gd name="csY12" fmla="*/ 1361931 h 1596747"/>
              <a:gd name="csX13" fmla="*/ 0 w 853624"/>
              <a:gd name="csY13" fmla="*/ 0 h 1596747"/>
              <a:gd name="csX0" fmla="*/ 0 w 853624"/>
              <a:gd name="csY0" fmla="*/ 0 h 1596747"/>
              <a:gd name="csX1" fmla="*/ 762461 w 853624"/>
              <a:gd name="csY1" fmla="*/ 13813 h 1596747"/>
              <a:gd name="csX2" fmla="*/ 602233 w 853624"/>
              <a:gd name="csY2" fmla="*/ 361892 h 1596747"/>
              <a:gd name="csX3" fmla="*/ 613284 w 853624"/>
              <a:gd name="csY3" fmla="*/ 638146 h 1596747"/>
              <a:gd name="csX4" fmla="*/ 853624 w 853624"/>
              <a:gd name="csY4" fmla="*/ 624333 h 1596747"/>
              <a:gd name="csX5" fmla="*/ 698922 w 853624"/>
              <a:gd name="csY5" fmla="*/ 944788 h 1596747"/>
              <a:gd name="csX6" fmla="*/ 319859 w 853624"/>
              <a:gd name="csY6" fmla="*/ 976681 h 1596747"/>
              <a:gd name="csX7" fmla="*/ 201665 w 853624"/>
              <a:gd name="csY7" fmla="*/ 1243142 h 1596747"/>
              <a:gd name="csX8" fmla="*/ 201665 w 853624"/>
              <a:gd name="csY8" fmla="*/ 1508345 h 1596747"/>
              <a:gd name="csX9" fmla="*/ 527645 w 853624"/>
              <a:gd name="csY9" fmla="*/ 1489008 h 1596747"/>
              <a:gd name="csX10" fmla="*/ 544220 w 853624"/>
              <a:gd name="csY10" fmla="*/ 1596747 h 1596747"/>
              <a:gd name="csX11" fmla="*/ 93926 w 853624"/>
              <a:gd name="csY11" fmla="*/ 1580171 h 1596747"/>
              <a:gd name="csX12" fmla="*/ 121552 w 853624"/>
              <a:gd name="csY12" fmla="*/ 1361931 h 1596747"/>
              <a:gd name="csX13" fmla="*/ 0 w 853624"/>
              <a:gd name="csY13" fmla="*/ 0 h 1596747"/>
              <a:gd name="csX0" fmla="*/ 0 w 853624"/>
              <a:gd name="csY0" fmla="*/ 0 h 1596747"/>
              <a:gd name="csX1" fmla="*/ 762461 w 853624"/>
              <a:gd name="csY1" fmla="*/ 13813 h 1596747"/>
              <a:gd name="csX2" fmla="*/ 602233 w 853624"/>
              <a:gd name="csY2" fmla="*/ 361892 h 1596747"/>
              <a:gd name="csX3" fmla="*/ 613284 w 853624"/>
              <a:gd name="csY3" fmla="*/ 638146 h 1596747"/>
              <a:gd name="csX4" fmla="*/ 853624 w 853624"/>
              <a:gd name="csY4" fmla="*/ 624333 h 1596747"/>
              <a:gd name="csX5" fmla="*/ 692866 w 853624"/>
              <a:gd name="csY5" fmla="*/ 959927 h 1596747"/>
              <a:gd name="csX6" fmla="*/ 319859 w 853624"/>
              <a:gd name="csY6" fmla="*/ 976681 h 1596747"/>
              <a:gd name="csX7" fmla="*/ 201665 w 853624"/>
              <a:gd name="csY7" fmla="*/ 1243142 h 1596747"/>
              <a:gd name="csX8" fmla="*/ 201665 w 853624"/>
              <a:gd name="csY8" fmla="*/ 1508345 h 1596747"/>
              <a:gd name="csX9" fmla="*/ 527645 w 853624"/>
              <a:gd name="csY9" fmla="*/ 1489008 h 1596747"/>
              <a:gd name="csX10" fmla="*/ 544220 w 853624"/>
              <a:gd name="csY10" fmla="*/ 1596747 h 1596747"/>
              <a:gd name="csX11" fmla="*/ 93926 w 853624"/>
              <a:gd name="csY11" fmla="*/ 1580171 h 1596747"/>
              <a:gd name="csX12" fmla="*/ 121552 w 853624"/>
              <a:gd name="csY12" fmla="*/ 1361931 h 1596747"/>
              <a:gd name="csX13" fmla="*/ 0 w 853624"/>
              <a:gd name="csY13" fmla="*/ 0 h 1596747"/>
              <a:gd name="csX0" fmla="*/ 0 w 853624"/>
              <a:gd name="csY0" fmla="*/ 0 h 1596747"/>
              <a:gd name="csX1" fmla="*/ 762461 w 853624"/>
              <a:gd name="csY1" fmla="*/ 13813 h 1596747"/>
              <a:gd name="csX2" fmla="*/ 602233 w 853624"/>
              <a:gd name="csY2" fmla="*/ 361892 h 1596747"/>
              <a:gd name="csX3" fmla="*/ 613284 w 853624"/>
              <a:gd name="csY3" fmla="*/ 638146 h 1596747"/>
              <a:gd name="csX4" fmla="*/ 853624 w 853624"/>
              <a:gd name="csY4" fmla="*/ 624333 h 1596747"/>
              <a:gd name="csX5" fmla="*/ 692866 w 853624"/>
              <a:gd name="csY5" fmla="*/ 959927 h 1596747"/>
              <a:gd name="csX6" fmla="*/ 334998 w 853624"/>
              <a:gd name="csY6" fmla="*/ 982737 h 1596747"/>
              <a:gd name="csX7" fmla="*/ 201665 w 853624"/>
              <a:gd name="csY7" fmla="*/ 1243142 h 1596747"/>
              <a:gd name="csX8" fmla="*/ 201665 w 853624"/>
              <a:gd name="csY8" fmla="*/ 1508345 h 1596747"/>
              <a:gd name="csX9" fmla="*/ 527645 w 853624"/>
              <a:gd name="csY9" fmla="*/ 1489008 h 1596747"/>
              <a:gd name="csX10" fmla="*/ 544220 w 853624"/>
              <a:gd name="csY10" fmla="*/ 1596747 h 1596747"/>
              <a:gd name="csX11" fmla="*/ 93926 w 853624"/>
              <a:gd name="csY11" fmla="*/ 1580171 h 1596747"/>
              <a:gd name="csX12" fmla="*/ 121552 w 853624"/>
              <a:gd name="csY12" fmla="*/ 1361931 h 1596747"/>
              <a:gd name="csX13" fmla="*/ 0 w 853624"/>
              <a:gd name="csY13" fmla="*/ 0 h 159674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853624" h="1596747">
                <a:moveTo>
                  <a:pt x="0" y="0"/>
                </a:moveTo>
                <a:lnTo>
                  <a:pt x="762461" y="13813"/>
                </a:lnTo>
                <a:lnTo>
                  <a:pt x="602233" y="361892"/>
                </a:lnTo>
                <a:lnTo>
                  <a:pt x="613284" y="638146"/>
                </a:lnTo>
                <a:lnTo>
                  <a:pt x="853624" y="624333"/>
                </a:lnTo>
                <a:lnTo>
                  <a:pt x="692866" y="959927"/>
                </a:lnTo>
                <a:lnTo>
                  <a:pt x="334998" y="982737"/>
                </a:lnTo>
                <a:lnTo>
                  <a:pt x="201665" y="1243142"/>
                </a:lnTo>
                <a:lnTo>
                  <a:pt x="201665" y="1508345"/>
                </a:lnTo>
                <a:lnTo>
                  <a:pt x="527645" y="1489008"/>
                </a:lnTo>
                <a:lnTo>
                  <a:pt x="544220" y="1596747"/>
                </a:lnTo>
                <a:lnTo>
                  <a:pt x="93926" y="1580171"/>
                </a:lnTo>
                <a:cubicBezTo>
                  <a:pt x="102053" y="1446092"/>
                  <a:pt x="94236" y="1519001"/>
                  <a:pt x="121552" y="13619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00DE5741-BD02-0EC4-CC27-E6515AD2DD92}"/>
              </a:ext>
            </a:extLst>
          </p:cNvPr>
          <p:cNvSpPr/>
          <p:nvPr/>
        </p:nvSpPr>
        <p:spPr>
          <a:xfrm rot="17760000">
            <a:off x="1403984" y="2031854"/>
            <a:ext cx="4223455" cy="2244933"/>
          </a:xfrm>
          <a:custGeom>
            <a:avLst/>
            <a:gdLst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624038 w 1729339"/>
              <a:gd name="csY4" fmla="*/ 590349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682817 w 1729339"/>
              <a:gd name="csY8" fmla="*/ 847023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624038 w 1729339"/>
              <a:gd name="csY4" fmla="*/ 590349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691167 w 1729339"/>
              <a:gd name="csY4" fmla="*/ 548621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41082 w 1729339"/>
              <a:gd name="csY12" fmla="*/ 387187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9225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9225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729339" h="919212">
                <a:moveTo>
                  <a:pt x="0" y="11229"/>
                </a:moveTo>
                <a:lnTo>
                  <a:pt x="462012" y="919212"/>
                </a:lnTo>
                <a:lnTo>
                  <a:pt x="744354" y="912795"/>
                </a:lnTo>
                <a:lnTo>
                  <a:pt x="569495" y="580724"/>
                </a:lnTo>
                <a:lnTo>
                  <a:pt x="850824" y="581278"/>
                </a:lnTo>
                <a:lnTo>
                  <a:pt x="1286577" y="575911"/>
                </a:lnTo>
                <a:lnTo>
                  <a:pt x="1453415" y="912795"/>
                </a:lnTo>
                <a:lnTo>
                  <a:pt x="1729339" y="906378"/>
                </a:lnTo>
                <a:lnTo>
                  <a:pt x="1575774" y="596651"/>
                </a:lnTo>
                <a:lnTo>
                  <a:pt x="1273743" y="0"/>
                </a:lnTo>
                <a:lnTo>
                  <a:pt x="999423" y="8021"/>
                </a:lnTo>
                <a:lnTo>
                  <a:pt x="1156636" y="348113"/>
                </a:lnTo>
                <a:lnTo>
                  <a:pt x="459225" y="354530"/>
                </a:lnTo>
                <a:cubicBezTo>
                  <a:pt x="418451" y="280309"/>
                  <a:pt x="421221" y="275033"/>
                  <a:pt x="371375" y="180855"/>
                </a:cubicBezTo>
                <a:cubicBezTo>
                  <a:pt x="334650" y="105845"/>
                  <a:pt x="308810" y="63493"/>
                  <a:pt x="277528" y="4812"/>
                </a:cubicBezTo>
                <a:lnTo>
                  <a:pt x="0" y="1122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D64A514-0B5C-BFFD-E6E5-BC0C91AB8FDA}"/>
              </a:ext>
            </a:extLst>
          </p:cNvPr>
          <p:cNvSpPr/>
          <p:nvPr/>
        </p:nvSpPr>
        <p:spPr>
          <a:xfrm>
            <a:off x="1608091" y="4534176"/>
            <a:ext cx="2461774" cy="651344"/>
          </a:xfrm>
          <a:prstGeom prst="rect">
            <a:avLst/>
          </a:prstGeom>
          <a:solidFill>
            <a:srgbClr val="C7BEA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6F0DD66F-FD84-F194-D6BC-9137D2E21F9B}"/>
              </a:ext>
            </a:extLst>
          </p:cNvPr>
          <p:cNvSpPr/>
          <p:nvPr/>
        </p:nvSpPr>
        <p:spPr>
          <a:xfrm>
            <a:off x="4071385" y="3918761"/>
            <a:ext cx="332032" cy="1258504"/>
          </a:xfrm>
          <a:custGeom>
            <a:avLst/>
            <a:gdLst>
              <a:gd name="csX0" fmla="*/ 135954 w 135954"/>
              <a:gd name="csY0" fmla="*/ 271908 h 526273"/>
              <a:gd name="csX1" fmla="*/ 133761 w 135954"/>
              <a:gd name="csY1" fmla="*/ 0 h 526273"/>
              <a:gd name="csX2" fmla="*/ 0 w 135954"/>
              <a:gd name="csY2" fmla="*/ 263137 h 526273"/>
              <a:gd name="csX3" fmla="*/ 2193 w 135954"/>
              <a:gd name="csY3" fmla="*/ 526273 h 526273"/>
              <a:gd name="csX4" fmla="*/ 24121 w 135954"/>
              <a:gd name="csY4" fmla="*/ 517502 h 526273"/>
              <a:gd name="csX5" fmla="*/ 135954 w 135954"/>
              <a:gd name="csY5" fmla="*/ 271908 h 526273"/>
              <a:gd name="csX0" fmla="*/ 135954 w 135954"/>
              <a:gd name="csY0" fmla="*/ 258751 h 513116"/>
              <a:gd name="csX1" fmla="*/ 133761 w 135954"/>
              <a:gd name="csY1" fmla="*/ 0 h 513116"/>
              <a:gd name="csX2" fmla="*/ 0 w 135954"/>
              <a:gd name="csY2" fmla="*/ 249980 h 513116"/>
              <a:gd name="csX3" fmla="*/ 2193 w 135954"/>
              <a:gd name="csY3" fmla="*/ 513116 h 513116"/>
              <a:gd name="csX4" fmla="*/ 24121 w 135954"/>
              <a:gd name="csY4" fmla="*/ 504345 h 513116"/>
              <a:gd name="csX5" fmla="*/ 135954 w 135954"/>
              <a:gd name="csY5" fmla="*/ 258751 h 513116"/>
              <a:gd name="csX0" fmla="*/ 135954 w 135954"/>
              <a:gd name="csY0" fmla="*/ 258751 h 513116"/>
              <a:gd name="csX1" fmla="*/ 116219 w 135954"/>
              <a:gd name="csY1" fmla="*/ 0 h 513116"/>
              <a:gd name="csX2" fmla="*/ 0 w 135954"/>
              <a:gd name="csY2" fmla="*/ 249980 h 513116"/>
              <a:gd name="csX3" fmla="*/ 2193 w 135954"/>
              <a:gd name="csY3" fmla="*/ 513116 h 513116"/>
              <a:gd name="csX4" fmla="*/ 24121 w 135954"/>
              <a:gd name="csY4" fmla="*/ 504345 h 513116"/>
              <a:gd name="csX5" fmla="*/ 135954 w 135954"/>
              <a:gd name="csY5" fmla="*/ 258751 h 513116"/>
              <a:gd name="csX0" fmla="*/ 135954 w 135954"/>
              <a:gd name="csY0" fmla="*/ 260943 h 515308"/>
              <a:gd name="csX1" fmla="*/ 131568 w 135954"/>
              <a:gd name="csY1" fmla="*/ 0 h 515308"/>
              <a:gd name="csX2" fmla="*/ 0 w 135954"/>
              <a:gd name="csY2" fmla="*/ 252172 h 515308"/>
              <a:gd name="csX3" fmla="*/ 2193 w 135954"/>
              <a:gd name="csY3" fmla="*/ 515308 h 515308"/>
              <a:gd name="csX4" fmla="*/ 24121 w 135954"/>
              <a:gd name="csY4" fmla="*/ 506537 h 515308"/>
              <a:gd name="csX5" fmla="*/ 135954 w 135954"/>
              <a:gd name="csY5" fmla="*/ 260943 h 5153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35954" h="515308">
                <a:moveTo>
                  <a:pt x="135954" y="260943"/>
                </a:moveTo>
                <a:lnTo>
                  <a:pt x="131568" y="0"/>
                </a:lnTo>
                <a:lnTo>
                  <a:pt x="0" y="252172"/>
                </a:lnTo>
                <a:lnTo>
                  <a:pt x="2193" y="515308"/>
                </a:lnTo>
                <a:lnTo>
                  <a:pt x="24121" y="506537"/>
                </a:lnTo>
                <a:lnTo>
                  <a:pt x="135954" y="260943"/>
                </a:lnTo>
                <a:close/>
              </a:path>
            </a:pathLst>
          </a:custGeom>
          <a:solidFill>
            <a:srgbClr val="83563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E9360747-C838-9935-ED72-2BC6D1AEB320}"/>
              </a:ext>
            </a:extLst>
          </p:cNvPr>
          <p:cNvSpPr/>
          <p:nvPr/>
        </p:nvSpPr>
        <p:spPr>
          <a:xfrm>
            <a:off x="2658321" y="2367517"/>
            <a:ext cx="936041" cy="644885"/>
          </a:xfrm>
          <a:custGeom>
            <a:avLst/>
            <a:gdLst>
              <a:gd name="csX0" fmla="*/ 0 w 684917"/>
              <a:gd name="csY0" fmla="*/ 466026 h 466026"/>
              <a:gd name="csX1" fmla="*/ 451904 w 684917"/>
              <a:gd name="csY1" fmla="*/ 451904 h 466026"/>
              <a:gd name="csX2" fmla="*/ 684917 w 684917"/>
              <a:gd name="csY2" fmla="*/ 10592 h 466026"/>
              <a:gd name="csX3" fmla="*/ 3530 w 684917"/>
              <a:gd name="csY3" fmla="*/ 0 h 466026"/>
              <a:gd name="csX4" fmla="*/ 0 w 684917"/>
              <a:gd name="csY4" fmla="*/ 466026 h 466026"/>
              <a:gd name="csX0" fmla="*/ 0 w 684917"/>
              <a:gd name="csY0" fmla="*/ 466026 h 469556"/>
              <a:gd name="csX1" fmla="*/ 451904 w 684917"/>
              <a:gd name="csY1" fmla="*/ 469556 h 469556"/>
              <a:gd name="csX2" fmla="*/ 684917 w 684917"/>
              <a:gd name="csY2" fmla="*/ 10592 h 469556"/>
              <a:gd name="csX3" fmla="*/ 3530 w 684917"/>
              <a:gd name="csY3" fmla="*/ 0 h 469556"/>
              <a:gd name="csX4" fmla="*/ 0 w 684917"/>
              <a:gd name="csY4" fmla="*/ 466026 h 469556"/>
              <a:gd name="csX0" fmla="*/ 0 w 688266"/>
              <a:gd name="csY0" fmla="*/ 469376 h 469556"/>
              <a:gd name="csX1" fmla="*/ 455253 w 688266"/>
              <a:gd name="csY1" fmla="*/ 469556 h 469556"/>
              <a:gd name="csX2" fmla="*/ 688266 w 688266"/>
              <a:gd name="csY2" fmla="*/ 10592 h 469556"/>
              <a:gd name="csX3" fmla="*/ 6879 w 688266"/>
              <a:gd name="csY3" fmla="*/ 0 h 469556"/>
              <a:gd name="csX4" fmla="*/ 0 w 688266"/>
              <a:gd name="csY4" fmla="*/ 469376 h 469556"/>
              <a:gd name="csX0" fmla="*/ 3336 w 681553"/>
              <a:gd name="csY0" fmla="*/ 469376 h 469556"/>
              <a:gd name="csX1" fmla="*/ 448540 w 681553"/>
              <a:gd name="csY1" fmla="*/ 469556 h 469556"/>
              <a:gd name="csX2" fmla="*/ 681553 w 681553"/>
              <a:gd name="csY2" fmla="*/ 10592 h 469556"/>
              <a:gd name="csX3" fmla="*/ 166 w 681553"/>
              <a:gd name="csY3" fmla="*/ 0 h 469556"/>
              <a:gd name="csX4" fmla="*/ 3336 w 681553"/>
              <a:gd name="csY4" fmla="*/ 469376 h 4695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81553" h="469556">
                <a:moveTo>
                  <a:pt x="3336" y="469376"/>
                </a:moveTo>
                <a:lnTo>
                  <a:pt x="448540" y="469556"/>
                </a:lnTo>
                <a:lnTo>
                  <a:pt x="681553" y="10592"/>
                </a:lnTo>
                <a:lnTo>
                  <a:pt x="166" y="0"/>
                </a:lnTo>
                <a:cubicBezTo>
                  <a:pt x="-1011" y="155342"/>
                  <a:pt x="4513" y="314034"/>
                  <a:pt x="3336" y="469376"/>
                </a:cubicBezTo>
                <a:close/>
              </a:path>
            </a:pathLst>
          </a:custGeom>
          <a:solidFill>
            <a:srgbClr val="C7BEA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A1D4E00C-7626-B236-E6D8-B0EFECFA79EB}"/>
              </a:ext>
            </a:extLst>
          </p:cNvPr>
          <p:cNvSpPr/>
          <p:nvPr/>
        </p:nvSpPr>
        <p:spPr>
          <a:xfrm>
            <a:off x="4211896" y="2344642"/>
            <a:ext cx="920023" cy="634816"/>
          </a:xfrm>
          <a:custGeom>
            <a:avLst/>
            <a:gdLst>
              <a:gd name="csX0" fmla="*/ 0 w 669890"/>
              <a:gd name="csY0" fmla="*/ 10048 h 462224"/>
              <a:gd name="csX1" fmla="*/ 10049 w 669890"/>
              <a:gd name="csY1" fmla="*/ 462224 h 462224"/>
              <a:gd name="csX2" fmla="*/ 669890 w 669890"/>
              <a:gd name="csY2" fmla="*/ 452175 h 462224"/>
              <a:gd name="csX3" fmla="*/ 663191 w 669890"/>
              <a:gd name="csY3" fmla="*/ 0 h 462224"/>
              <a:gd name="csX4" fmla="*/ 0 w 669890"/>
              <a:gd name="csY4" fmla="*/ 10048 h 4622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669890" h="462224">
                <a:moveTo>
                  <a:pt x="0" y="10048"/>
                </a:moveTo>
                <a:lnTo>
                  <a:pt x="10049" y="462224"/>
                </a:lnTo>
                <a:lnTo>
                  <a:pt x="669890" y="452175"/>
                </a:lnTo>
                <a:lnTo>
                  <a:pt x="663191" y="0"/>
                </a:lnTo>
                <a:lnTo>
                  <a:pt x="0" y="10048"/>
                </a:lnTo>
                <a:close/>
              </a:path>
            </a:pathLst>
          </a:custGeom>
          <a:solidFill>
            <a:srgbClr val="C7BEA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B710739A-BDDB-A251-B894-8558655DCADC}"/>
              </a:ext>
            </a:extLst>
          </p:cNvPr>
          <p:cNvSpPr/>
          <p:nvPr/>
        </p:nvSpPr>
        <p:spPr>
          <a:xfrm>
            <a:off x="5122719" y="1728228"/>
            <a:ext cx="317409" cy="1244460"/>
          </a:xfrm>
          <a:custGeom>
            <a:avLst/>
            <a:gdLst>
              <a:gd name="csX0" fmla="*/ 0 w 231113"/>
              <a:gd name="csY0" fmla="*/ 462224 h 907701"/>
              <a:gd name="csX1" fmla="*/ 13398 w 231113"/>
              <a:gd name="csY1" fmla="*/ 907701 h 907701"/>
              <a:gd name="csX2" fmla="*/ 231113 w 231113"/>
              <a:gd name="csY2" fmla="*/ 465573 h 907701"/>
              <a:gd name="csX3" fmla="*/ 227763 w 231113"/>
              <a:gd name="csY3" fmla="*/ 0 h 907701"/>
              <a:gd name="csX4" fmla="*/ 0 w 231113"/>
              <a:gd name="csY4" fmla="*/ 462224 h 907701"/>
              <a:gd name="csX0" fmla="*/ 0 w 231113"/>
              <a:gd name="csY0" fmla="*/ 428730 h 874207"/>
              <a:gd name="csX1" fmla="*/ 13398 w 231113"/>
              <a:gd name="csY1" fmla="*/ 874207 h 874207"/>
              <a:gd name="csX2" fmla="*/ 231113 w 231113"/>
              <a:gd name="csY2" fmla="*/ 432079 h 874207"/>
              <a:gd name="csX3" fmla="*/ 217714 w 231113"/>
              <a:gd name="csY3" fmla="*/ 0 h 874207"/>
              <a:gd name="csX4" fmla="*/ 0 w 231113"/>
              <a:gd name="csY4" fmla="*/ 428730 h 874207"/>
              <a:gd name="csX0" fmla="*/ 0 w 231113"/>
              <a:gd name="csY0" fmla="*/ 452176 h 897653"/>
              <a:gd name="csX1" fmla="*/ 13398 w 231113"/>
              <a:gd name="csY1" fmla="*/ 897653 h 897653"/>
              <a:gd name="csX2" fmla="*/ 231113 w 231113"/>
              <a:gd name="csY2" fmla="*/ 455525 h 897653"/>
              <a:gd name="csX3" fmla="*/ 217714 w 231113"/>
              <a:gd name="csY3" fmla="*/ 0 h 897653"/>
              <a:gd name="csX4" fmla="*/ 0 w 231113"/>
              <a:gd name="csY4" fmla="*/ 452176 h 897653"/>
              <a:gd name="csX0" fmla="*/ 0 w 231113"/>
              <a:gd name="csY0" fmla="*/ 452176 h 906120"/>
              <a:gd name="csX1" fmla="*/ 17631 w 231113"/>
              <a:gd name="csY1" fmla="*/ 906120 h 906120"/>
              <a:gd name="csX2" fmla="*/ 231113 w 231113"/>
              <a:gd name="csY2" fmla="*/ 455525 h 906120"/>
              <a:gd name="csX3" fmla="*/ 217714 w 231113"/>
              <a:gd name="csY3" fmla="*/ 0 h 906120"/>
              <a:gd name="csX4" fmla="*/ 0 w 231113"/>
              <a:gd name="csY4" fmla="*/ 452176 h 906120"/>
              <a:gd name="csX0" fmla="*/ 0 w 231113"/>
              <a:gd name="csY0" fmla="*/ 439476 h 893420"/>
              <a:gd name="csX1" fmla="*/ 17631 w 231113"/>
              <a:gd name="csY1" fmla="*/ 893420 h 893420"/>
              <a:gd name="csX2" fmla="*/ 231113 w 231113"/>
              <a:gd name="csY2" fmla="*/ 442825 h 893420"/>
              <a:gd name="csX3" fmla="*/ 230414 w 231113"/>
              <a:gd name="csY3" fmla="*/ 0 h 893420"/>
              <a:gd name="csX4" fmla="*/ 0 w 231113"/>
              <a:gd name="csY4" fmla="*/ 439476 h 893420"/>
              <a:gd name="csX0" fmla="*/ 0 w 231113"/>
              <a:gd name="csY0" fmla="*/ 439476 h 893420"/>
              <a:gd name="csX1" fmla="*/ 17631 w 231113"/>
              <a:gd name="csY1" fmla="*/ 893420 h 893420"/>
              <a:gd name="csX2" fmla="*/ 231113 w 231113"/>
              <a:gd name="csY2" fmla="*/ 442825 h 893420"/>
              <a:gd name="csX3" fmla="*/ 230414 w 231113"/>
              <a:gd name="csY3" fmla="*/ 0 h 893420"/>
              <a:gd name="csX4" fmla="*/ 159751 w 231113"/>
              <a:gd name="csY4" fmla="*/ 111043 h 893420"/>
              <a:gd name="csX5" fmla="*/ 0 w 231113"/>
              <a:gd name="csY5" fmla="*/ 439476 h 893420"/>
              <a:gd name="csX0" fmla="*/ 0 w 231113"/>
              <a:gd name="csY0" fmla="*/ 452176 h 906120"/>
              <a:gd name="csX1" fmla="*/ 17631 w 231113"/>
              <a:gd name="csY1" fmla="*/ 906120 h 906120"/>
              <a:gd name="csX2" fmla="*/ 231113 w 231113"/>
              <a:gd name="csY2" fmla="*/ 455525 h 906120"/>
              <a:gd name="csX3" fmla="*/ 230414 w 231113"/>
              <a:gd name="csY3" fmla="*/ 0 h 906120"/>
              <a:gd name="csX4" fmla="*/ 159751 w 231113"/>
              <a:gd name="csY4" fmla="*/ 123743 h 906120"/>
              <a:gd name="csX5" fmla="*/ 0 w 231113"/>
              <a:gd name="csY5" fmla="*/ 452176 h 9061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31113" h="906120">
                <a:moveTo>
                  <a:pt x="0" y="452176"/>
                </a:moveTo>
                <a:lnTo>
                  <a:pt x="17631" y="906120"/>
                </a:lnTo>
                <a:lnTo>
                  <a:pt x="231113" y="455525"/>
                </a:lnTo>
                <a:cubicBezTo>
                  <a:pt x="229996" y="300334"/>
                  <a:pt x="231531" y="155191"/>
                  <a:pt x="230414" y="0"/>
                </a:cubicBezTo>
                <a:cubicBezTo>
                  <a:pt x="208271" y="42659"/>
                  <a:pt x="181894" y="81084"/>
                  <a:pt x="159751" y="123743"/>
                </a:cubicBezTo>
                <a:lnTo>
                  <a:pt x="0" y="452176"/>
                </a:lnTo>
                <a:close/>
              </a:path>
            </a:pathLst>
          </a:custGeom>
          <a:solidFill>
            <a:srgbClr val="C7BEA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B211E8B8-3603-3DED-1392-13998A30859D}"/>
              </a:ext>
            </a:extLst>
          </p:cNvPr>
          <p:cNvSpPr/>
          <p:nvPr/>
        </p:nvSpPr>
        <p:spPr>
          <a:xfrm rot="17760000">
            <a:off x="1394247" y="2036719"/>
            <a:ext cx="4223455" cy="2244933"/>
          </a:xfrm>
          <a:custGeom>
            <a:avLst/>
            <a:gdLst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624038 w 1729339"/>
              <a:gd name="csY4" fmla="*/ 590349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682817 w 1729339"/>
              <a:gd name="csY8" fmla="*/ 847023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624038 w 1729339"/>
              <a:gd name="csY4" fmla="*/ 590349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691167 w 1729339"/>
              <a:gd name="csY4" fmla="*/ 548621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447575 w 1729339"/>
              <a:gd name="csY13" fmla="*/ 336884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5596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41082 w 1729339"/>
              <a:gd name="csY12" fmla="*/ 387187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9225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  <a:gd name="csX0" fmla="*/ 0 w 1729339"/>
              <a:gd name="csY0" fmla="*/ 11229 h 919212"/>
              <a:gd name="csX1" fmla="*/ 462012 w 1729339"/>
              <a:gd name="csY1" fmla="*/ 919212 h 919212"/>
              <a:gd name="csX2" fmla="*/ 744354 w 1729339"/>
              <a:gd name="csY2" fmla="*/ 912795 h 919212"/>
              <a:gd name="csX3" fmla="*/ 569495 w 1729339"/>
              <a:gd name="csY3" fmla="*/ 580724 h 919212"/>
              <a:gd name="csX4" fmla="*/ 850824 w 1729339"/>
              <a:gd name="csY4" fmla="*/ 581278 h 919212"/>
              <a:gd name="csX5" fmla="*/ 1286577 w 1729339"/>
              <a:gd name="csY5" fmla="*/ 575911 h 919212"/>
              <a:gd name="csX6" fmla="*/ 1453415 w 1729339"/>
              <a:gd name="csY6" fmla="*/ 912795 h 919212"/>
              <a:gd name="csX7" fmla="*/ 1729339 w 1729339"/>
              <a:gd name="csY7" fmla="*/ 906378 h 919212"/>
              <a:gd name="csX8" fmla="*/ 1575774 w 1729339"/>
              <a:gd name="csY8" fmla="*/ 596651 h 919212"/>
              <a:gd name="csX9" fmla="*/ 1273743 w 1729339"/>
              <a:gd name="csY9" fmla="*/ 0 h 919212"/>
              <a:gd name="csX10" fmla="*/ 999423 w 1729339"/>
              <a:gd name="csY10" fmla="*/ 8021 h 919212"/>
              <a:gd name="csX11" fmla="*/ 1156636 w 1729339"/>
              <a:gd name="csY11" fmla="*/ 348113 h 919212"/>
              <a:gd name="csX12" fmla="*/ 459225 w 1729339"/>
              <a:gd name="csY12" fmla="*/ 354530 h 919212"/>
              <a:gd name="csX13" fmla="*/ 371375 w 1729339"/>
              <a:gd name="csY13" fmla="*/ 180855 h 919212"/>
              <a:gd name="csX14" fmla="*/ 277528 w 1729339"/>
              <a:gd name="csY14" fmla="*/ 4812 h 919212"/>
              <a:gd name="csX15" fmla="*/ 0 w 1729339"/>
              <a:gd name="csY15" fmla="*/ 11229 h 9192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1729339" h="919212">
                <a:moveTo>
                  <a:pt x="0" y="11229"/>
                </a:moveTo>
                <a:lnTo>
                  <a:pt x="462012" y="919212"/>
                </a:lnTo>
                <a:lnTo>
                  <a:pt x="744354" y="912795"/>
                </a:lnTo>
                <a:lnTo>
                  <a:pt x="569495" y="580724"/>
                </a:lnTo>
                <a:lnTo>
                  <a:pt x="850824" y="581278"/>
                </a:lnTo>
                <a:lnTo>
                  <a:pt x="1286577" y="575911"/>
                </a:lnTo>
                <a:lnTo>
                  <a:pt x="1453415" y="912795"/>
                </a:lnTo>
                <a:lnTo>
                  <a:pt x="1729339" y="906378"/>
                </a:lnTo>
                <a:lnTo>
                  <a:pt x="1575774" y="596651"/>
                </a:lnTo>
                <a:lnTo>
                  <a:pt x="1273743" y="0"/>
                </a:lnTo>
                <a:lnTo>
                  <a:pt x="999423" y="8021"/>
                </a:lnTo>
                <a:lnTo>
                  <a:pt x="1156636" y="348113"/>
                </a:lnTo>
                <a:lnTo>
                  <a:pt x="459225" y="354530"/>
                </a:lnTo>
                <a:cubicBezTo>
                  <a:pt x="418451" y="280309"/>
                  <a:pt x="421221" y="275033"/>
                  <a:pt x="371375" y="180855"/>
                </a:cubicBezTo>
                <a:cubicBezTo>
                  <a:pt x="334650" y="105845"/>
                  <a:pt x="308810" y="63493"/>
                  <a:pt x="277528" y="4812"/>
                </a:cubicBezTo>
                <a:lnTo>
                  <a:pt x="0" y="11229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0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43776 -0.00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264</Words>
  <Application>Microsoft Macintosh PowerPoint</Application>
  <PresentationFormat>ワイド画面</PresentationFormat>
  <Paragraphs>80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KANATO</dc:creator>
  <cp:keywords/>
  <dc:description/>
  <cp:lastModifiedBy>keserasera69910@ny.thn.ne.jp</cp:lastModifiedBy>
  <cp:revision>58</cp:revision>
  <dcterms:created xsi:type="dcterms:W3CDTF">2026-03-11T04:28:16Z</dcterms:created>
  <dcterms:modified xsi:type="dcterms:W3CDTF">2026-03-28T14:37:57Z</dcterms:modified>
  <cp:category/>
</cp:coreProperties>
</file>