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6" r:id="rId5"/>
    <p:sldId id="257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7" autoAdjust="0"/>
    <p:restoredTop sz="94660"/>
  </p:normalViewPr>
  <p:slideViewPr>
    <p:cSldViewPr>
      <p:cViewPr varScale="1">
        <p:scale>
          <a:sx n="79" d="100"/>
          <a:sy n="79" d="100"/>
        </p:scale>
        <p:origin x="-171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8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4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9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44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2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14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77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7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4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3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F598-C3C1-40C2-886D-9C6DF7A87ACF}" type="datetimeFigureOut">
              <a:rPr kumimoji="1" lang="ja-JP" altLang="en-US" smtClean="0"/>
              <a:t>2020/6/5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7B414-30C5-4D8C-8619-43C9EF28E0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80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SpoAOzDmndk" TargetMode="External"/><Relationship Id="rId13" Type="http://schemas.openxmlformats.org/officeDocument/2006/relationships/hyperlink" Target="https://www.aozora.gr.jp/" TargetMode="External"/><Relationship Id="rId3" Type="http://schemas.openxmlformats.org/officeDocument/2006/relationships/hyperlink" Target="https://toyokeizai.net/articles/-/12450" TargetMode="External"/><Relationship Id="rId7" Type="http://schemas.openxmlformats.org/officeDocument/2006/relationships/hyperlink" Target="https://www.youtube.com/watch?v=TtPUIVsIGu4" TargetMode="External"/><Relationship Id="rId12" Type="http://schemas.openxmlformats.org/officeDocument/2006/relationships/hyperlink" Target="https://gacco.org/" TargetMode="External"/><Relationship Id="rId2" Type="http://schemas.openxmlformats.org/officeDocument/2006/relationships/hyperlink" Target="https://www.youtube.com/channel/UCVs-1uGf7DWid0GNWgPWLz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3.nhk.or.jp/nhkworld/" TargetMode="External"/><Relationship Id="rId11" Type="http://schemas.openxmlformats.org/officeDocument/2006/relationships/hyperlink" Target="https://www.youtube.com/watch?v=ZmbVnWV7rmw" TargetMode="External"/><Relationship Id="rId5" Type="http://schemas.openxmlformats.org/officeDocument/2006/relationships/hyperlink" Target="https://ja.englishcentral.com/browse/videos" TargetMode="External"/><Relationship Id="rId10" Type="http://schemas.openxmlformats.org/officeDocument/2006/relationships/hyperlink" Target="https://www.youtube.com/watch?v=ZpQkgM0msj4" TargetMode="External"/><Relationship Id="rId4" Type="http://schemas.openxmlformats.org/officeDocument/2006/relationships/hyperlink" Target="https://www.youtube.com/user/cyoshida1231" TargetMode="External"/><Relationship Id="rId9" Type="http://schemas.openxmlformats.org/officeDocument/2006/relationships/hyperlink" Target="https://www.youtube.com/watch?v=peL1orGWPn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train.jp/" TargetMode="External"/><Relationship Id="rId7" Type="http://schemas.openxmlformats.org/officeDocument/2006/relationships/hyperlink" Target="http://sago.livedoor.biz/archives/51180274.html" TargetMode="External"/><Relationship Id="rId2" Type="http://schemas.openxmlformats.org/officeDocument/2006/relationships/hyperlink" Target="http://www.asahi.com/ad/globalj/meiji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p.c-ij.com/jp/categories/CAT-ST01-0071/top.html" TargetMode="External"/><Relationship Id="rId5" Type="http://schemas.openxmlformats.org/officeDocument/2006/relationships/hyperlink" Target="https://www.youtube.com/watch?v=w8v-AT08d1o" TargetMode="External"/><Relationship Id="rId4" Type="http://schemas.openxmlformats.org/officeDocument/2006/relationships/hyperlink" Target="http://mitani.cs.tsukuba.ac.jp/origami/mai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" TargetMode="External"/><Relationship Id="rId2" Type="http://schemas.openxmlformats.org/officeDocument/2006/relationships/hyperlink" Target="https://www.python.org/download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0MWNW_a35oY" TargetMode="External"/><Relationship Id="rId3" Type="http://schemas.openxmlformats.org/officeDocument/2006/relationships/hyperlink" Target="https://www.youtube.com/watch?v=dhBkWdeLHFQ" TargetMode="External"/><Relationship Id="rId7" Type="http://schemas.openxmlformats.org/officeDocument/2006/relationships/hyperlink" Target="https://www.youtube.com/watch?v=Yfwlj0gba_k" TargetMode="External"/><Relationship Id="rId12" Type="http://schemas.openxmlformats.org/officeDocument/2006/relationships/hyperlink" Target="https://www.youtube.com/watch?v=nxYu9k38ZPA" TargetMode="External"/><Relationship Id="rId2" Type="http://schemas.openxmlformats.org/officeDocument/2006/relationships/hyperlink" Target="https://www.youtube.com/watch?v=07hBf2Y0ias&amp;feature=youtu.b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4RojlDwD07I" TargetMode="External"/><Relationship Id="rId11" Type="http://schemas.openxmlformats.org/officeDocument/2006/relationships/hyperlink" Target="https://www.youtube.com/watch?v=Cn8PiqIXEjQ" TargetMode="External"/><Relationship Id="rId5" Type="http://schemas.openxmlformats.org/officeDocument/2006/relationships/hyperlink" Target="https://www.youtube.com/watch?v=qz0Mi2ijPl4" TargetMode="External"/><Relationship Id="rId10" Type="http://schemas.openxmlformats.org/officeDocument/2006/relationships/hyperlink" Target="https://www.youtube.com/watch?v=vvMcfr7y6eo" TargetMode="External"/><Relationship Id="rId4" Type="http://schemas.openxmlformats.org/officeDocument/2006/relationships/hyperlink" Target="https://www.youtube.com/watch?v=Ky8DqlkgDrk" TargetMode="External"/><Relationship Id="rId9" Type="http://schemas.openxmlformats.org/officeDocument/2006/relationships/hyperlink" Target="https://www.youtube.com/watch?v=lBNJIhfa9Z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otaku.com/anime-style-illustrations-created-in-microsoft-excel-1802626243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youtube.com/watch?v=OrwBc6PwAcY&amp;feature=youtu.b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4YG_WWZYqUs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50200" y="1075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0000FF"/>
                </a:solidFill>
              </a:rPr>
              <a:t>Website</a:t>
            </a:r>
            <a:endParaRPr kumimoji="1" lang="ja-JP" altLang="en-US" sz="3600" dirty="0">
              <a:solidFill>
                <a:srgbClr val="0000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7532" y="548680"/>
            <a:ext cx="84249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科学おもちゃ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ja-JP" altLang="en-US" dirty="0" smtClean="0"/>
              <a:t>　</a:t>
            </a:r>
            <a:r>
              <a:rPr lang="en-US" altLang="ja-JP" dirty="0" err="1" smtClean="0"/>
              <a:t>physicsfun</a:t>
            </a:r>
            <a:r>
              <a:rPr lang="ja-JP" altLang="en-US" dirty="0" smtClean="0"/>
              <a:t>　→　</a:t>
            </a:r>
            <a:r>
              <a:rPr lang="en-US" altLang="ja-JP" dirty="0" smtClean="0">
                <a:hlinkClick r:id="rId2"/>
              </a:rPr>
              <a:t>https://www.youtube.com/channel/UCVs-1uGf7DWid0GNWgPWLzw</a:t>
            </a:r>
            <a:endParaRPr lang="en-US" altLang="ja-JP" dirty="0" smtClean="0"/>
          </a:p>
          <a:p>
            <a:endParaRPr kumimoji="1" lang="en-US" altLang="ja-JP" dirty="0">
              <a:solidFill>
                <a:srgbClr val="00B050"/>
              </a:solidFill>
            </a:endParaRPr>
          </a:p>
          <a:p>
            <a:r>
              <a:rPr lang="en-US" altLang="ja-JP" b="1" dirty="0">
                <a:solidFill>
                  <a:srgbClr val="0000FF"/>
                </a:solidFill>
              </a:rPr>
              <a:t>MIT</a:t>
            </a:r>
            <a:r>
              <a:rPr lang="ja-JP" altLang="en-US" b="1" dirty="0">
                <a:solidFill>
                  <a:srgbClr val="0000FF"/>
                </a:solidFill>
              </a:rPr>
              <a:t>の遊び心に関する記事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MIT</a:t>
            </a:r>
            <a:r>
              <a:rPr lang="ja-JP" altLang="en-US" dirty="0" smtClean="0"/>
              <a:t>ハック　→　</a:t>
            </a:r>
            <a:r>
              <a:rPr lang="en-US" altLang="ja-JP" dirty="0" smtClean="0">
                <a:hlinkClick r:id="rId3"/>
              </a:rPr>
              <a:t>https://toyokeizai.net/articles/-/12450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>
                <a:solidFill>
                  <a:srgbClr val="00B050"/>
                </a:solidFill>
              </a:rPr>
              <a:t>英語学習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バイリンガール　→　</a:t>
            </a:r>
            <a:r>
              <a:rPr lang="en-US" altLang="ja-JP" dirty="0">
                <a:hlinkClick r:id="rId4"/>
              </a:rPr>
              <a:t>https://</a:t>
            </a:r>
            <a:r>
              <a:rPr lang="en-US" altLang="ja-JP" dirty="0" smtClean="0">
                <a:hlinkClick r:id="rId4"/>
              </a:rPr>
              <a:t>www.youtube.com/user/cyoshida1231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　</a:t>
            </a:r>
            <a:r>
              <a:rPr lang="en-US" altLang="ja-JP" b="1" dirty="0" smtClean="0"/>
              <a:t>English Central</a:t>
            </a:r>
            <a:r>
              <a:rPr lang="ja-JP" altLang="en-US" b="1" dirty="0" smtClean="0"/>
              <a:t>　</a:t>
            </a:r>
            <a:r>
              <a:rPr lang="ja-JP" altLang="en-US" dirty="0" smtClean="0"/>
              <a:t>→　</a:t>
            </a:r>
            <a:r>
              <a:rPr lang="en-US" altLang="ja-JP" dirty="0" smtClean="0">
                <a:hlinkClick r:id="rId5"/>
              </a:rPr>
              <a:t>https://ja.englishcentral.com/browse/videos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　</a:t>
            </a:r>
            <a:r>
              <a:rPr lang="ja-JP" altLang="en-US" dirty="0"/>
              <a:t>ＮＨＫ</a:t>
            </a:r>
            <a:r>
              <a:rPr lang="ja-JP" altLang="en-US" dirty="0" smtClean="0"/>
              <a:t>ワールドニュース　→　</a:t>
            </a:r>
            <a:r>
              <a:rPr lang="en-US" altLang="ja-JP" dirty="0" smtClean="0">
                <a:hlinkClick r:id="rId6"/>
              </a:rPr>
              <a:t>https://www3.nhk.or.jp/nhkworld/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>
                <a:solidFill>
                  <a:srgbClr val="00B050"/>
                </a:solidFill>
              </a:rPr>
              <a:t>危険な実験</a:t>
            </a:r>
            <a:r>
              <a:rPr lang="ja-JP" altLang="en-US" dirty="0" smtClean="0"/>
              <a:t>　→　</a:t>
            </a:r>
            <a:r>
              <a:rPr lang="en-US" altLang="ja-JP" dirty="0" smtClean="0">
                <a:hlinkClick r:id="rId7"/>
              </a:rPr>
              <a:t>https://www.youtube.com/watch?v=TtPUIVsIGu4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en-US" altLang="ja-JP" dirty="0" smtClean="0">
                <a:hlinkClick r:id="rId8"/>
              </a:rPr>
              <a:t>https://www.youtube.com/watch?v=SpoAOzDmndk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en-US" altLang="ja-JP" dirty="0" smtClean="0">
                <a:hlinkClick r:id="rId9"/>
              </a:rPr>
              <a:t>https://www.youtube.com/watch?v=peL1orGWPn8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en-US" altLang="ja-JP" dirty="0" smtClean="0">
                <a:hlinkClick r:id="rId10"/>
              </a:rPr>
              <a:t>https://www.youtube.com/watch?v=ZpQkgM0msj4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en-US" altLang="ja-JP" dirty="0" smtClean="0">
                <a:hlinkClick r:id="rId11"/>
              </a:rPr>
              <a:t>https://www.youtube.com/watch?v=ZmbVnWV7rmw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00B050"/>
                </a:solidFill>
              </a:rPr>
              <a:t>自己研鑽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ja-JP" altLang="en-US" dirty="0" smtClean="0"/>
              <a:t>　</a:t>
            </a:r>
            <a:r>
              <a:rPr lang="en-US" altLang="ja-JP" dirty="0" err="1" smtClean="0"/>
              <a:t>gacco</a:t>
            </a:r>
            <a:r>
              <a:rPr lang="ja-JP" altLang="en-US" dirty="0" smtClean="0"/>
              <a:t>　→　</a:t>
            </a:r>
            <a:r>
              <a:rPr lang="en-US" altLang="ja-JP" dirty="0" smtClean="0">
                <a:hlinkClick r:id="rId12"/>
              </a:rPr>
              <a:t>https://gacco.org/</a:t>
            </a:r>
            <a:endParaRPr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solidFill>
                  <a:srgbClr val="00B050"/>
                </a:solidFill>
              </a:rPr>
              <a:t>青空図書館</a:t>
            </a:r>
            <a:r>
              <a:rPr kumimoji="1" lang="ja-JP" altLang="en-US" dirty="0" smtClean="0"/>
              <a:t>　→　</a:t>
            </a:r>
            <a:r>
              <a:rPr lang="en-US" altLang="ja-JP" dirty="0">
                <a:hlinkClick r:id="rId13"/>
              </a:rPr>
              <a:t>https://www.aozora.gr.jp</a:t>
            </a:r>
            <a:r>
              <a:rPr lang="en-US" altLang="ja-JP" dirty="0" smtClean="0">
                <a:hlinkClick r:id="rId13"/>
              </a:rPr>
              <a:t>/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4818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63888" y="116632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>
                <a:solidFill>
                  <a:srgbClr val="0000FF"/>
                </a:solidFill>
              </a:rPr>
              <a:t>Website</a:t>
            </a:r>
            <a:endParaRPr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908720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錯視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ja-JP" altLang="en-US" dirty="0" smtClean="0"/>
              <a:t>　明治大学　→　</a:t>
            </a:r>
            <a:r>
              <a:rPr lang="en-US" altLang="ja-JP" dirty="0" smtClean="0">
                <a:hlinkClick r:id="rId2"/>
              </a:rPr>
              <a:t>http://www.asahi.com/ad/globalj/meiji/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b="1" dirty="0" smtClean="0">
                <a:solidFill>
                  <a:srgbClr val="00B050"/>
                </a:solidFill>
              </a:rPr>
              <a:t>数学</a:t>
            </a:r>
            <a:endParaRPr lang="en-US" altLang="ja-JP" b="1" dirty="0" smtClean="0">
              <a:solidFill>
                <a:srgbClr val="00B050"/>
              </a:solidFill>
            </a:endParaRPr>
          </a:p>
          <a:p>
            <a:r>
              <a:rPr lang="ja-JP" altLang="en-US" b="1" dirty="0" smtClean="0"/>
              <a:t>　高校</a:t>
            </a:r>
            <a:r>
              <a:rPr lang="ja-JP" altLang="en-US" b="1" dirty="0"/>
              <a:t>数学の美しい</a:t>
            </a:r>
            <a:r>
              <a:rPr lang="ja-JP" altLang="en-US" b="1" dirty="0" smtClean="0"/>
              <a:t>物語　→　</a:t>
            </a:r>
            <a:r>
              <a:rPr lang="en-US" altLang="ja-JP" b="1" dirty="0" smtClean="0">
                <a:hlinkClick r:id="rId3"/>
              </a:rPr>
              <a:t>https://mathtrain.jp/</a:t>
            </a:r>
            <a:endParaRPr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b="1" dirty="0">
                <a:solidFill>
                  <a:srgbClr val="00B050"/>
                </a:solidFill>
              </a:rPr>
              <a:t>折紙</a:t>
            </a:r>
            <a:endParaRPr lang="en-US" altLang="ja-JP" b="1" dirty="0">
              <a:solidFill>
                <a:srgbClr val="00B050"/>
              </a:solidFill>
            </a:endParaRPr>
          </a:p>
          <a:p>
            <a:r>
              <a:rPr lang="ja-JP" altLang="en-US" dirty="0" smtClean="0"/>
              <a:t>　曲線の折紙　→　</a:t>
            </a:r>
            <a:r>
              <a:rPr lang="en-US" altLang="ja-JP" dirty="0" smtClean="0">
                <a:hlinkClick r:id="rId4"/>
              </a:rPr>
              <a:t>http://mitani.cs.tsukuba.ac.jp/origami/main.html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　カミカラ　→　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smtClean="0">
                <a:hlinkClick r:id="rId5"/>
              </a:rPr>
              <a:t>www.youtube.com/watch?v=w8v-AT08d1o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　</a:t>
            </a:r>
            <a:r>
              <a:rPr lang="en-US" altLang="ja-JP" dirty="0"/>
              <a:t>cannon</a:t>
            </a:r>
            <a:r>
              <a:rPr lang="ja-JP" altLang="en-US" dirty="0"/>
              <a:t>の</a:t>
            </a:r>
            <a:r>
              <a:rPr lang="ja-JP" altLang="en-US" dirty="0" smtClean="0"/>
              <a:t>ペーパークラフト　→　</a:t>
            </a:r>
            <a:r>
              <a:rPr lang="en-US" altLang="ja-JP" dirty="0" smtClean="0">
                <a:hlinkClick r:id="rId6"/>
              </a:rPr>
              <a:t>http://cp.c-ij.com/jp/categories/CAT-ST01-0071/top.html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　</a:t>
            </a:r>
            <a:r>
              <a:rPr lang="ja-JP" altLang="en-US" b="1" dirty="0"/>
              <a:t>顔が振り向く</a:t>
            </a:r>
            <a:r>
              <a:rPr lang="ja-JP" altLang="en-US" b="1" dirty="0" smtClean="0"/>
              <a:t>ドラゴン　→　</a:t>
            </a:r>
            <a:r>
              <a:rPr lang="en-US" altLang="ja-JP" b="1" dirty="0" smtClean="0">
                <a:hlinkClick r:id="rId7"/>
              </a:rPr>
              <a:t>http://sago.livedoor.biz/archives/51180274.html</a:t>
            </a:r>
            <a:endParaRPr lang="en-US" altLang="ja-JP" b="1" dirty="0" smtClean="0"/>
          </a:p>
          <a:p>
            <a:endParaRPr lang="en-US" altLang="ja-JP" b="1" dirty="0"/>
          </a:p>
          <a:p>
            <a:r>
              <a:rPr lang="ja-JP" altLang="en-US" b="1" dirty="0" smtClean="0"/>
              <a:t>　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108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19872" y="18477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solidFill>
                  <a:srgbClr val="0000FF"/>
                </a:solidFill>
              </a:rPr>
              <a:t>python</a:t>
            </a:r>
            <a:endParaRPr kumimoji="1" lang="ja-JP" altLang="en-US" sz="3600" dirty="0">
              <a:solidFill>
                <a:srgbClr val="0000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052736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インストール</a:t>
            </a:r>
            <a:r>
              <a:rPr kumimoji="1" lang="ja-JP" altLang="en-US" dirty="0" smtClean="0"/>
              <a:t>　→　</a:t>
            </a:r>
            <a:r>
              <a:rPr lang="en-US" altLang="ja-JP" dirty="0" smtClean="0">
                <a:hlinkClick r:id="rId2"/>
              </a:rPr>
              <a:t>https://www.python.org/downloads/</a:t>
            </a:r>
            <a:endParaRPr lang="ja-JP" altLang="en-US" dirty="0"/>
          </a:p>
          <a:p>
            <a:r>
              <a:rPr lang="ja-JP" altLang="en-US" dirty="0"/>
              <a:t> 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rgbClr val="00B050"/>
                </a:solidFill>
              </a:rPr>
              <a:t>Anaconda</a:t>
            </a:r>
            <a:r>
              <a:rPr lang="ja-JP" altLang="en-US" dirty="0" smtClean="0"/>
              <a:t>　→</a:t>
            </a:r>
            <a:endParaRPr lang="en-US" altLang="ja-JP" dirty="0" smtClean="0"/>
          </a:p>
          <a:p>
            <a:r>
              <a:rPr lang="ja-JP" altLang="en-US" b="1" dirty="0" smtClean="0"/>
              <a:t>　</a:t>
            </a:r>
            <a:r>
              <a:rPr lang="en-US" altLang="ja-JP" b="1" dirty="0" err="1" smtClean="0"/>
              <a:t>NumPy</a:t>
            </a:r>
            <a:r>
              <a:rPr lang="ja-JP" altLang="en-US" dirty="0" smtClean="0"/>
              <a:t>　     行列などの数値計算</a:t>
            </a:r>
          </a:p>
          <a:p>
            <a:r>
              <a:rPr lang="ja-JP" altLang="en-US" dirty="0" smtClean="0"/>
              <a:t>　 </a:t>
            </a:r>
            <a:r>
              <a:rPr lang="en-US" altLang="ja-JP" b="1" dirty="0" err="1" smtClean="0"/>
              <a:t>SciPy</a:t>
            </a:r>
            <a:r>
              <a:rPr lang="ja-JP" altLang="en-US" dirty="0" smtClean="0"/>
              <a:t>      　  フーリエ変換などの関数</a:t>
            </a:r>
          </a:p>
          <a:p>
            <a:r>
              <a:rPr lang="ja-JP" altLang="en-US" dirty="0" smtClean="0"/>
              <a:t>　 </a:t>
            </a:r>
            <a:r>
              <a:rPr lang="en-US" altLang="ja-JP" b="1" dirty="0" err="1" smtClean="0"/>
              <a:t>matplotlib</a:t>
            </a:r>
            <a:r>
              <a:rPr lang="ja-JP" altLang="en-US" dirty="0" smtClean="0"/>
              <a:t>    グラフ</a:t>
            </a:r>
          </a:p>
          <a:p>
            <a:r>
              <a:rPr lang="ja-JP" altLang="en-US" dirty="0" smtClean="0"/>
              <a:t> 　</a:t>
            </a:r>
            <a:r>
              <a:rPr lang="en-US" altLang="ja-JP" b="1" dirty="0" smtClean="0"/>
              <a:t>pandas</a:t>
            </a:r>
            <a:r>
              <a:rPr lang="ja-JP" altLang="en-US" dirty="0" smtClean="0"/>
              <a:t>        統計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err="1" smtClean="0">
                <a:solidFill>
                  <a:srgbClr val="00B050"/>
                </a:solidFill>
              </a:rPr>
              <a:t>pygame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err="1" smtClean="0">
                <a:solidFill>
                  <a:srgbClr val="00B050"/>
                </a:solidFill>
              </a:rPr>
              <a:t>Colaboratory</a:t>
            </a:r>
            <a:r>
              <a:rPr lang="ja-JP" altLang="en-US" dirty="0" smtClean="0"/>
              <a:t>　→　</a:t>
            </a:r>
            <a:r>
              <a:rPr lang="en-US" altLang="ja-JP" dirty="0" smtClean="0">
                <a:solidFill>
                  <a:srgbClr val="0000FF"/>
                </a:solidFill>
                <a:hlinkClick r:id="rId3"/>
              </a:rPr>
              <a:t> https://drive.google.com/</a:t>
            </a:r>
            <a:endParaRPr lang="ja-JP" altLang="en-US" dirty="0" smtClean="0"/>
          </a:p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35433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11560" y="446905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Jupiter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Notebook</a:t>
            </a:r>
            <a:r>
              <a:rPr lang="ja-JP" altLang="en-US" dirty="0" smtClean="0"/>
              <a:t>と同じ機能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</a:t>
            </a:r>
            <a:r>
              <a:rPr lang="en-US" altLang="ja-JP" dirty="0"/>
              <a:t> </a:t>
            </a:r>
            <a:r>
              <a:rPr lang="en-US" altLang="ja-JP" dirty="0" err="1" smtClean="0"/>
              <a:t>scikit</a:t>
            </a:r>
            <a:r>
              <a:rPr lang="en-US" altLang="ja-JP" dirty="0" smtClean="0"/>
              <a:t>-learn</a:t>
            </a:r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</a:t>
            </a:r>
            <a:r>
              <a:rPr lang="en-US" altLang="ja-JP" dirty="0"/>
              <a:t> </a:t>
            </a:r>
            <a:r>
              <a:rPr lang="en-US" altLang="ja-JP" dirty="0" err="1"/>
              <a:t>TensorFlow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12160" y="184775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・有限要素法</a:t>
            </a:r>
            <a:endParaRPr lang="en-US" altLang="ja-JP" dirty="0" smtClean="0"/>
          </a:p>
          <a:p>
            <a:r>
              <a:rPr kumimoji="1" lang="ja-JP" altLang="en-US" dirty="0" smtClean="0"/>
              <a:t>・画像処理</a:t>
            </a:r>
            <a:endParaRPr kumimoji="1" lang="en-US" altLang="ja-JP" dirty="0" smtClean="0"/>
          </a:p>
          <a:p>
            <a:r>
              <a:rPr lang="ja-JP" altLang="en-US" dirty="0" smtClean="0"/>
              <a:t>・統計</a:t>
            </a:r>
            <a:endParaRPr lang="en-US" altLang="ja-JP" dirty="0" smtClean="0"/>
          </a:p>
          <a:p>
            <a:r>
              <a:rPr kumimoji="1" lang="ja-JP" altLang="en-US" dirty="0" smtClean="0"/>
              <a:t>・ゲーム</a:t>
            </a:r>
            <a:endParaRPr kumimoji="1" lang="ja-JP" altLang="en-US" dirty="0"/>
          </a:p>
        </p:txBody>
      </p:sp>
      <p:sp>
        <p:nvSpPr>
          <p:cNvPr id="7" name="右矢印 6"/>
          <p:cNvSpPr/>
          <p:nvPr/>
        </p:nvSpPr>
        <p:spPr>
          <a:xfrm>
            <a:off x="5292080" y="482616"/>
            <a:ext cx="432048" cy="184756"/>
          </a:xfrm>
          <a:prstGeom prst="rightArrow">
            <a:avLst/>
          </a:prstGeom>
          <a:solidFill>
            <a:srgbClr val="FFFF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07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19872" y="13854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00FF"/>
                </a:solidFill>
              </a:rPr>
              <a:t>音楽</a:t>
            </a:r>
            <a:endParaRPr kumimoji="1"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1688" y="943631"/>
            <a:ext cx="8314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>
                <a:solidFill>
                  <a:srgbClr val="00B050"/>
                </a:solidFill>
              </a:rPr>
              <a:t>Pentatonix</a:t>
            </a:r>
            <a:r>
              <a:rPr lang="ja-JP" altLang="en-US" dirty="0" smtClean="0">
                <a:solidFill>
                  <a:srgbClr val="00B050"/>
                </a:solidFill>
              </a:rPr>
              <a:t>　</a:t>
            </a:r>
            <a:r>
              <a:rPr lang="ja-JP" altLang="en-US" dirty="0" smtClean="0"/>
              <a:t>→　</a:t>
            </a:r>
            <a:r>
              <a:rPr lang="en-US" altLang="ja-JP" dirty="0" smtClean="0">
                <a:hlinkClick r:id="rId2"/>
              </a:rPr>
              <a:t>https://www.youtube.com/watch?v=07hBf2Y0ias&amp;feature=youtu.be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>
                <a:solidFill>
                  <a:srgbClr val="00B050"/>
                </a:solidFill>
              </a:rPr>
              <a:t>フラッシュモブ</a:t>
            </a:r>
            <a:r>
              <a:rPr lang="ja-JP" altLang="en-US" dirty="0" smtClean="0"/>
              <a:t>　→　</a:t>
            </a:r>
            <a:r>
              <a:rPr lang="en-US" altLang="ja-JP" dirty="0" smtClean="0">
                <a:hlinkClick r:id="rId3"/>
              </a:rPr>
              <a:t>https://www.youtube.com/watch?v=dhBkWdeLHFQ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　</a:t>
            </a:r>
            <a:r>
              <a:rPr lang="en-US" altLang="ja-JP" dirty="0">
                <a:hlinkClick r:id="rId4"/>
              </a:rPr>
              <a:t>https://</a:t>
            </a:r>
            <a:r>
              <a:rPr lang="en-US" altLang="ja-JP" dirty="0" smtClean="0">
                <a:hlinkClick r:id="rId4"/>
              </a:rPr>
              <a:t>www.youtube.com/watch?v=Ky8DqlkgDrk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>
                <a:solidFill>
                  <a:srgbClr val="00B050"/>
                </a:solidFill>
              </a:rPr>
              <a:t>2cellos</a:t>
            </a:r>
            <a:r>
              <a:rPr lang="ja-JP" altLang="en-US" dirty="0" smtClean="0"/>
              <a:t>　→　</a:t>
            </a:r>
            <a:r>
              <a:rPr lang="en-US" altLang="ja-JP" dirty="0" smtClean="0">
                <a:hlinkClick r:id="rId5"/>
              </a:rPr>
              <a:t>https://www.youtube.com/watch?v=qz0Mi2ijPl4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>
                <a:solidFill>
                  <a:srgbClr val="00B050"/>
                </a:solidFill>
              </a:rPr>
              <a:t>You Raise Me </a:t>
            </a:r>
            <a:r>
              <a:rPr lang="en-US" altLang="ja-JP" dirty="0" smtClean="0">
                <a:solidFill>
                  <a:srgbClr val="00B050"/>
                </a:solidFill>
              </a:rPr>
              <a:t>up</a:t>
            </a:r>
            <a:r>
              <a:rPr lang="ja-JP" altLang="en-US" dirty="0" smtClean="0"/>
              <a:t>　→　</a:t>
            </a:r>
            <a:r>
              <a:rPr lang="en-US" altLang="ja-JP" dirty="0" smtClean="0">
                <a:hlinkClick r:id="rId6"/>
              </a:rPr>
              <a:t>https://www.youtube.com/watch?v=4RojlDwD07I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　　</a:t>
            </a:r>
            <a:r>
              <a:rPr lang="en-US" altLang="ja-JP" dirty="0">
                <a:hlinkClick r:id="rId7"/>
              </a:rPr>
              <a:t>https://</a:t>
            </a:r>
            <a:r>
              <a:rPr lang="en-US" altLang="ja-JP" dirty="0" smtClean="0">
                <a:hlinkClick r:id="rId7"/>
              </a:rPr>
              <a:t>www.youtube.com/watch?v=Yfwlj0gba_k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>
                <a:solidFill>
                  <a:srgbClr val="00B050"/>
                </a:solidFill>
              </a:rPr>
              <a:t>音を</a:t>
            </a:r>
            <a:r>
              <a:rPr lang="ja-JP" altLang="en-US" dirty="0" smtClean="0">
                <a:solidFill>
                  <a:srgbClr val="00B050"/>
                </a:solidFill>
              </a:rPr>
              <a:t>ツナグ</a:t>
            </a:r>
            <a:r>
              <a:rPr lang="ja-JP" altLang="en-US" dirty="0" smtClean="0"/>
              <a:t>　→　</a:t>
            </a:r>
            <a:r>
              <a:rPr lang="en-US" altLang="ja-JP" dirty="0" smtClean="0">
                <a:hlinkClick r:id="rId8"/>
              </a:rPr>
              <a:t>https://www.youtube.com/watch?v=0MWNW_a35oY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</a:t>
            </a:r>
            <a:r>
              <a:rPr lang="en-US" altLang="ja-JP" dirty="0">
                <a:hlinkClick r:id="rId9"/>
              </a:rPr>
              <a:t>https://</a:t>
            </a:r>
            <a:r>
              <a:rPr lang="en-US" altLang="ja-JP" dirty="0" smtClean="0">
                <a:hlinkClick r:id="rId9"/>
              </a:rPr>
              <a:t>www.youtube.com/watch?v=lBNJIhfa9Zs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</a:t>
            </a:r>
            <a:r>
              <a:rPr lang="en-US" altLang="ja-JP" dirty="0">
                <a:hlinkClick r:id="rId10"/>
              </a:rPr>
              <a:t>https://</a:t>
            </a:r>
            <a:r>
              <a:rPr lang="en-US" altLang="ja-JP" dirty="0" smtClean="0">
                <a:hlinkClick r:id="rId10"/>
              </a:rPr>
              <a:t>www.youtube.com/watch?v=vvMcfr7y6eo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</a:t>
            </a:r>
            <a:r>
              <a:rPr lang="en-US" altLang="ja-JP" dirty="0">
                <a:hlinkClick r:id="rId11"/>
              </a:rPr>
              <a:t>https://</a:t>
            </a:r>
            <a:r>
              <a:rPr lang="en-US" altLang="ja-JP" dirty="0" smtClean="0">
                <a:hlinkClick r:id="rId11"/>
              </a:rPr>
              <a:t>www.youtube.com/watch?v=Cn8PiqIXEjQ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</a:t>
            </a:r>
            <a:r>
              <a:rPr lang="en-US" altLang="ja-JP" dirty="0">
                <a:hlinkClick r:id="rId12"/>
              </a:rPr>
              <a:t>https://</a:t>
            </a:r>
            <a:r>
              <a:rPr lang="en-US" altLang="ja-JP" dirty="0" smtClean="0">
                <a:hlinkClick r:id="rId12"/>
              </a:rPr>
              <a:t>www.youtube.com/watch?v=nxYu9k38ZPA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253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19872" y="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0000FF"/>
                </a:solidFill>
              </a:rPr>
              <a:t>Excel</a:t>
            </a:r>
            <a:r>
              <a:rPr kumimoji="1" lang="ja-JP" altLang="en-US" sz="3200" dirty="0" smtClean="0">
                <a:solidFill>
                  <a:srgbClr val="0000FF"/>
                </a:solidFill>
              </a:rPr>
              <a:t>の絵</a:t>
            </a:r>
            <a:endParaRPr kumimoji="1"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577806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精密画　→　</a:t>
            </a:r>
            <a:r>
              <a:rPr lang="en-US" altLang="ja-JP" dirty="0" smtClean="0">
                <a:hlinkClick r:id="rId2"/>
              </a:rPr>
              <a:t>https://www.youtube.com/watch?v=OrwBc6PwAcY&amp;feature=youtu.be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　　　　　　→　</a:t>
            </a:r>
            <a:r>
              <a:rPr lang="en-US" altLang="ja-JP" dirty="0" smtClean="0">
                <a:hlinkClick r:id="rId3"/>
              </a:rPr>
              <a:t>https://kotaku.com/anime-style-illustrations-created-in-microsoft-excel-1802626243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→　</a:t>
            </a:r>
            <a:r>
              <a:rPr lang="en-US" altLang="ja-JP" dirty="0" smtClean="0">
                <a:hlinkClick r:id="rId4"/>
              </a:rPr>
              <a:t>https://www.youtube.com/watch?v=4YG_WWZYqUs&amp;feature=youtu.be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98" y="3284984"/>
            <a:ext cx="2255386" cy="1306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551" y="5121783"/>
            <a:ext cx="2114679" cy="161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052736"/>
            <a:ext cx="2517497" cy="181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844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</Words>
  <Application>Microsoft Office PowerPoint</Application>
  <PresentationFormat>画面に合わせる (4:3)</PresentationFormat>
  <Paragraphs>93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Ushizawa</dc:creator>
  <cp:lastModifiedBy>Ushizawa</cp:lastModifiedBy>
  <cp:revision>11</cp:revision>
  <dcterms:created xsi:type="dcterms:W3CDTF">2020-06-04T15:03:22Z</dcterms:created>
  <dcterms:modified xsi:type="dcterms:W3CDTF">2020-06-04T16:32:07Z</dcterms:modified>
</cp:coreProperties>
</file>